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Play"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8sbJBrZmUr09gieoMhKKVFzUy9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AA8EB5-7F98-4D51-8439-4284709F89E6}">
  <a:tblStyle styleId="{91AA8EB5-7F98-4D51-8439-4284709F89E6}"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b="off" i="off"/>
      <a:tcStyle>
        <a:tcBdr/>
        <a:fill>
          <a:solidFill>
            <a:srgbClr val="CAD1D8"/>
          </a:solidFill>
        </a:fill>
      </a:tcStyle>
    </a:band1H>
    <a:band2H>
      <a:tcTxStyle b="off" i="off"/>
      <a:tcStyle>
        <a:tcBdr/>
      </a:tcStyle>
    </a:band2H>
    <a:band1V>
      <a:tcTxStyle b="off" i="off"/>
      <a:tcStyle>
        <a:tcBdr/>
        <a:fill>
          <a:solidFill>
            <a:srgbClr val="CAD1D8"/>
          </a:solidFill>
        </a:fill>
      </a:tcStyle>
    </a:band1V>
    <a:band2V>
      <a:tcTxStyle b="off" i="off"/>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5"/>
  </p:normalViewPr>
  <p:slideViewPr>
    <p:cSldViewPr snapToGrid="0">
      <p:cViewPr varScale="1">
        <p:scale>
          <a:sx n="97" d="100"/>
          <a:sy n="97" d="100"/>
        </p:scale>
        <p:origin x="11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ea5762d34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g2ea5762d34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6" name="Google Shape;2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a:spLocks noGrp="1"/>
          </p:cNvSpPr>
          <p:nvPr>
            <p:ph type="pic" idx="2"/>
          </p:nvPr>
        </p:nvSpPr>
        <p:spPr>
          <a:xfrm>
            <a:off x="5183188" y="987425"/>
            <a:ext cx="6172200" cy="4873625"/>
          </a:xfrm>
          <a:prstGeom prst="rect">
            <a:avLst/>
          </a:prstGeom>
          <a:noFill/>
          <a:ln>
            <a:noFill/>
          </a:ln>
        </p:spPr>
      </p:sp>
      <p:sp>
        <p:nvSpPr>
          <p:cNvPr id="64" name="Google Shape;64;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jp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52.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jpg"/><Relationship Id="rId7"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2453149" y="3344210"/>
            <a:ext cx="7831394" cy="192360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700"/>
              <a:buFont typeface="Arial"/>
              <a:buNone/>
            </a:pPr>
            <a:r>
              <a:rPr lang="es-CO" sz="4700" b="1" i="0" u="none" strike="noStrike" cap="none">
                <a:solidFill>
                  <a:schemeClr val="lt1"/>
                </a:solidFill>
                <a:latin typeface="Arial"/>
                <a:ea typeface="Arial"/>
                <a:cs typeface="Arial"/>
                <a:sym typeface="Arial"/>
              </a:rPr>
              <a:t>Libro de estilo y plantilla </a:t>
            </a:r>
            <a:r>
              <a:rPr lang="es-CO" sz="3600" b="1" i="0" u="none" strike="noStrike" cap="none">
                <a:solidFill>
                  <a:srgbClr val="E62F29"/>
                </a:solidFill>
                <a:latin typeface="Arial"/>
                <a:ea typeface="Arial"/>
                <a:cs typeface="Arial"/>
                <a:sym typeface="Arial"/>
              </a:rPr>
              <a:t>de diseño instruccional para cursos virtuales en Moodle</a:t>
            </a:r>
            <a:endParaRPr sz="3600" b="0" i="0" u="none" strike="noStrike" cap="none">
              <a:solidFill>
                <a:srgbClr val="E62F29"/>
              </a:solidFill>
              <a:latin typeface="Arial"/>
              <a:ea typeface="Arial"/>
              <a:cs typeface="Arial"/>
              <a:sym typeface="Arial"/>
            </a:endParaRPr>
          </a:p>
        </p:txBody>
      </p:sp>
      <p:pic>
        <p:nvPicPr>
          <p:cNvPr id="85" name="Google Shape;85;p1"/>
          <p:cNvPicPr preferRelativeResize="0"/>
          <p:nvPr/>
        </p:nvPicPr>
        <p:blipFill>
          <a:blip r:embed="rId4">
            <a:alphaModFix/>
          </a:blip>
          <a:stretch>
            <a:fillRect/>
          </a:stretch>
        </p:blipFill>
        <p:spPr>
          <a:xfrm>
            <a:off x="213900" y="5062700"/>
            <a:ext cx="1794627" cy="11645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10"/>
          <p:cNvSpPr txBox="1"/>
          <p:nvPr/>
        </p:nvSpPr>
        <p:spPr>
          <a:xfrm>
            <a:off x="3233584" y="1359846"/>
            <a:ext cx="544952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CO" sz="4000" b="1" i="0" u="none" strike="noStrike" cap="none">
                <a:solidFill>
                  <a:srgbClr val="686D77"/>
                </a:solidFill>
                <a:latin typeface="Arial"/>
                <a:ea typeface="Arial"/>
                <a:cs typeface="Arial"/>
                <a:sym typeface="Arial"/>
              </a:rPr>
              <a:t>BANNER</a:t>
            </a:r>
            <a:r>
              <a:rPr lang="es-CO" sz="4000" b="1" i="0" u="none" strike="noStrike" cap="none">
                <a:solidFill>
                  <a:srgbClr val="E62F29"/>
                </a:solidFill>
                <a:latin typeface="Arial"/>
                <a:ea typeface="Arial"/>
                <a:cs typeface="Arial"/>
                <a:sym typeface="Arial"/>
              </a:rPr>
              <a:t> MÓDULO 1</a:t>
            </a:r>
            <a:endParaRPr sz="1400" b="0" i="0" u="none" strike="noStrike" cap="none">
              <a:solidFill>
                <a:srgbClr val="000000"/>
              </a:solidFill>
              <a:latin typeface="Arial"/>
              <a:ea typeface="Arial"/>
              <a:cs typeface="Arial"/>
              <a:sym typeface="Arial"/>
            </a:endParaRPr>
          </a:p>
        </p:txBody>
      </p:sp>
      <p:pic>
        <p:nvPicPr>
          <p:cNvPr id="161" name="Google Shape;161;p10" descr="Un hombre con lentes y la boca abierta&#10;&#10;Descripción generada automáticamente con confianza media"/>
          <p:cNvPicPr preferRelativeResize="0"/>
          <p:nvPr/>
        </p:nvPicPr>
        <p:blipFill rotWithShape="1">
          <a:blip r:embed="rId4">
            <a:alphaModFix/>
          </a:blip>
          <a:srcRect/>
          <a:stretch/>
        </p:blipFill>
        <p:spPr>
          <a:xfrm>
            <a:off x="801624" y="2873371"/>
            <a:ext cx="10588752" cy="2822448"/>
          </a:xfrm>
          <a:prstGeom prst="rect">
            <a:avLst/>
          </a:prstGeom>
          <a:noFill/>
          <a:ln>
            <a:noFill/>
          </a:ln>
        </p:spPr>
      </p:pic>
      <p:sp>
        <p:nvSpPr>
          <p:cNvPr id="162" name="Google Shape;162;p10"/>
          <p:cNvSpPr txBox="1"/>
          <p:nvPr/>
        </p:nvSpPr>
        <p:spPr>
          <a:xfrm>
            <a:off x="1489588" y="3776763"/>
            <a:ext cx="44688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CO" sz="3000" b="1" i="0" u="none" strike="noStrike" cap="none">
                <a:solidFill>
                  <a:schemeClr val="lt1"/>
                </a:solidFill>
                <a:latin typeface="Arial"/>
                <a:ea typeface="Arial"/>
                <a:cs typeface="Arial"/>
                <a:sym typeface="Arial"/>
              </a:rPr>
              <a:t>Módulo 1. </a:t>
            </a:r>
            <a:r>
              <a:rPr lang="es-CO" sz="2800" b="1" i="0" u="none" strike="noStrike" cap="none">
                <a:solidFill>
                  <a:schemeClr val="lt1"/>
                </a:solidFill>
                <a:latin typeface="Arial"/>
                <a:ea typeface="Arial"/>
                <a:cs typeface="Arial"/>
                <a:sym typeface="Arial"/>
              </a:rPr>
              <a:t>lorem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s-CO" sz="2800" b="1" i="0" u="none" strike="noStrike" cap="none">
                <a:solidFill>
                  <a:schemeClr val="lt1"/>
                </a:solidFill>
                <a:latin typeface="Arial"/>
                <a:ea typeface="Arial"/>
                <a:cs typeface="Arial"/>
                <a:sym typeface="Arial"/>
              </a:rPr>
              <a:t>ipsum dolor sit amet</a:t>
            </a:r>
            <a:endParaRPr sz="2800" b="0" i="0" u="none" strike="noStrike" cap="none">
              <a:solidFill>
                <a:schemeClr val="lt1"/>
              </a:solidFill>
              <a:latin typeface="Arial"/>
              <a:ea typeface="Arial"/>
              <a:cs typeface="Arial"/>
              <a:sym typeface="Arial"/>
            </a:endParaRPr>
          </a:p>
        </p:txBody>
      </p:sp>
      <p:sp>
        <p:nvSpPr>
          <p:cNvPr id="2" name="CuadroTexto 1">
            <a:extLst>
              <a:ext uri="{FF2B5EF4-FFF2-40B4-BE49-F238E27FC236}">
                <a16:creationId xmlns:a16="http://schemas.microsoft.com/office/drawing/2014/main" id="{A04F4D28-DFA4-E347-25A4-649E7DFD399E}"/>
              </a:ext>
            </a:extLst>
          </p:cNvPr>
          <p:cNvSpPr txBox="1"/>
          <p:nvPr/>
        </p:nvSpPr>
        <p:spPr>
          <a:xfrm>
            <a:off x="5826034" y="5930537"/>
            <a:ext cx="840295" cy="307777"/>
          </a:xfrm>
          <a:prstGeom prst="rect">
            <a:avLst/>
          </a:prstGeom>
          <a:noFill/>
        </p:spPr>
        <p:txBody>
          <a:bodyPr wrap="none" rtlCol="0">
            <a:spAutoFit/>
          </a:bodyPr>
          <a:lstStyle/>
          <a:p>
            <a:r>
              <a:rPr lang="es-ES_tradnl" dirty="0"/>
              <a:t>Figura 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pic>
        <p:nvPicPr>
          <p:cNvPr id="167" name="Google Shape;167;p11" descr="Persona con lentes&#10;&#10;Descripción generada automáticamente con confianza media"/>
          <p:cNvPicPr preferRelativeResize="0"/>
          <p:nvPr/>
        </p:nvPicPr>
        <p:blipFill rotWithShape="1">
          <a:blip r:embed="rId4">
            <a:alphaModFix/>
          </a:blip>
          <a:srcRect/>
          <a:stretch/>
        </p:blipFill>
        <p:spPr>
          <a:xfrm>
            <a:off x="801624" y="697338"/>
            <a:ext cx="10588752" cy="2828544"/>
          </a:xfrm>
          <a:prstGeom prst="rect">
            <a:avLst/>
          </a:prstGeom>
          <a:noFill/>
          <a:ln>
            <a:noFill/>
          </a:ln>
        </p:spPr>
      </p:pic>
      <p:sp>
        <p:nvSpPr>
          <p:cNvPr id="168" name="Google Shape;168;p11"/>
          <p:cNvSpPr txBox="1"/>
          <p:nvPr/>
        </p:nvSpPr>
        <p:spPr>
          <a:xfrm>
            <a:off x="1311919" y="1736953"/>
            <a:ext cx="44688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CO" sz="3000" b="1" i="0" u="none" strike="noStrike" cap="none">
                <a:solidFill>
                  <a:schemeClr val="lt1"/>
                </a:solidFill>
                <a:highlight>
                  <a:srgbClr val="1D3B6F"/>
                </a:highlight>
                <a:latin typeface="Arial"/>
                <a:ea typeface="Arial"/>
                <a:cs typeface="Arial"/>
                <a:sym typeface="Arial"/>
              </a:rPr>
              <a:t>Módulo 1.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s-CO" sz="3000" b="1" i="0" u="none" strike="noStrike" cap="none">
                <a:solidFill>
                  <a:schemeClr val="lt1"/>
                </a:solidFill>
                <a:highlight>
                  <a:srgbClr val="1D3B6F"/>
                </a:highlight>
                <a:latin typeface="Arial"/>
                <a:ea typeface="Arial"/>
                <a:cs typeface="Arial"/>
                <a:sym typeface="Arial"/>
              </a:rPr>
              <a:t>lorem ipsum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s-CO" sz="3000" b="1" i="0" u="none" strike="noStrike" cap="none">
                <a:solidFill>
                  <a:schemeClr val="lt1"/>
                </a:solidFill>
                <a:highlight>
                  <a:srgbClr val="1D3B6F"/>
                </a:highlight>
                <a:latin typeface="Arial"/>
                <a:ea typeface="Arial"/>
                <a:cs typeface="Arial"/>
                <a:sym typeface="Arial"/>
              </a:rPr>
              <a:t>dolor sit amet</a:t>
            </a:r>
            <a:endParaRPr sz="3000" b="0" i="0" u="none" strike="noStrike" cap="none">
              <a:solidFill>
                <a:schemeClr val="lt1"/>
              </a:solidFill>
              <a:highlight>
                <a:srgbClr val="1D3B6F"/>
              </a:highlight>
              <a:latin typeface="Arial"/>
              <a:ea typeface="Arial"/>
              <a:cs typeface="Arial"/>
              <a:sym typeface="Arial"/>
            </a:endParaRPr>
          </a:p>
        </p:txBody>
      </p:sp>
      <p:pic>
        <p:nvPicPr>
          <p:cNvPr id="169" name="Google Shape;169;p11" descr="Interfaz de usuario gráfica, Sitio web&#10;&#10;Descripción generada automáticamente"/>
          <p:cNvPicPr preferRelativeResize="0"/>
          <p:nvPr/>
        </p:nvPicPr>
        <p:blipFill rotWithShape="1">
          <a:blip r:embed="rId5">
            <a:alphaModFix/>
          </a:blip>
          <a:srcRect/>
          <a:stretch/>
        </p:blipFill>
        <p:spPr>
          <a:xfrm>
            <a:off x="801624" y="3816235"/>
            <a:ext cx="10588752" cy="2822448"/>
          </a:xfrm>
          <a:prstGeom prst="rect">
            <a:avLst/>
          </a:prstGeom>
          <a:noFill/>
          <a:ln>
            <a:noFill/>
          </a:ln>
        </p:spPr>
      </p:pic>
      <p:sp>
        <p:nvSpPr>
          <p:cNvPr id="170" name="Google Shape;170;p11"/>
          <p:cNvSpPr txBox="1"/>
          <p:nvPr/>
        </p:nvSpPr>
        <p:spPr>
          <a:xfrm>
            <a:off x="2249083" y="4411609"/>
            <a:ext cx="4468800"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CO" sz="4000" b="0" i="0" u="none" strike="noStrike" cap="none">
                <a:solidFill>
                  <a:srgbClr val="686D77"/>
                </a:solidFill>
                <a:latin typeface="Arial"/>
                <a:ea typeface="Arial"/>
                <a:cs typeface="Arial"/>
                <a:sym typeface="Arial"/>
              </a:rPr>
              <a:t>Lorem ipsum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s-CO" sz="3000" b="0" i="0" u="none" strike="noStrike" cap="none">
                <a:solidFill>
                  <a:srgbClr val="1D3B6F"/>
                </a:solidFill>
                <a:latin typeface="Arial"/>
                <a:ea typeface="Arial"/>
                <a:cs typeface="Arial"/>
                <a:sym typeface="Arial"/>
              </a:rPr>
              <a:t>dolor sit amet </a:t>
            </a:r>
            <a:endParaRPr sz="3000" b="0" i="0" u="none" strike="noStrike" cap="none">
              <a:solidFill>
                <a:srgbClr val="1D3B6F"/>
              </a:solidFill>
              <a:latin typeface="Arial"/>
              <a:ea typeface="Arial"/>
              <a:cs typeface="Arial"/>
              <a:sym typeface="Arial"/>
            </a:endParaRPr>
          </a:p>
        </p:txBody>
      </p:sp>
      <p:sp>
        <p:nvSpPr>
          <p:cNvPr id="2" name="CuadroTexto 1">
            <a:extLst>
              <a:ext uri="{FF2B5EF4-FFF2-40B4-BE49-F238E27FC236}">
                <a16:creationId xmlns:a16="http://schemas.microsoft.com/office/drawing/2014/main" id="{3E60B081-DF0D-9C7F-108E-1C7CE8E77FFA}"/>
              </a:ext>
            </a:extLst>
          </p:cNvPr>
          <p:cNvSpPr txBox="1"/>
          <p:nvPr/>
        </p:nvSpPr>
        <p:spPr>
          <a:xfrm>
            <a:off x="5780719" y="3453850"/>
            <a:ext cx="840295" cy="307777"/>
          </a:xfrm>
          <a:prstGeom prst="rect">
            <a:avLst/>
          </a:prstGeom>
          <a:noFill/>
        </p:spPr>
        <p:txBody>
          <a:bodyPr wrap="none" rtlCol="0">
            <a:spAutoFit/>
          </a:bodyPr>
          <a:lstStyle/>
          <a:p>
            <a:r>
              <a:rPr lang="es-ES_tradnl" dirty="0"/>
              <a:t>Figura 5</a:t>
            </a:r>
          </a:p>
        </p:txBody>
      </p:sp>
      <p:sp>
        <p:nvSpPr>
          <p:cNvPr id="3" name="CuadroTexto 2">
            <a:extLst>
              <a:ext uri="{FF2B5EF4-FFF2-40B4-BE49-F238E27FC236}">
                <a16:creationId xmlns:a16="http://schemas.microsoft.com/office/drawing/2014/main" id="{B40FB73E-B0C6-E787-8174-A0A62C7A926B}"/>
              </a:ext>
            </a:extLst>
          </p:cNvPr>
          <p:cNvSpPr txBox="1"/>
          <p:nvPr/>
        </p:nvSpPr>
        <p:spPr>
          <a:xfrm>
            <a:off x="5675852" y="6539402"/>
            <a:ext cx="840295" cy="307777"/>
          </a:xfrm>
          <a:prstGeom prst="rect">
            <a:avLst/>
          </a:prstGeom>
          <a:noFill/>
        </p:spPr>
        <p:txBody>
          <a:bodyPr wrap="none" rtlCol="0">
            <a:spAutoFit/>
          </a:bodyPr>
          <a:lstStyle/>
          <a:p>
            <a:r>
              <a:rPr lang="es-ES_tradnl" dirty="0"/>
              <a:t>Figura 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sp>
        <p:nvSpPr>
          <p:cNvPr id="175" name="Google Shape;175;p12"/>
          <p:cNvSpPr txBox="1"/>
          <p:nvPr/>
        </p:nvSpPr>
        <p:spPr>
          <a:xfrm>
            <a:off x="3165373" y="1359846"/>
            <a:ext cx="558595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CO" sz="4000" b="1" i="0" u="none" strike="noStrike" cap="none">
                <a:solidFill>
                  <a:srgbClr val="686D77"/>
                </a:solidFill>
                <a:latin typeface="Arial"/>
                <a:ea typeface="Arial"/>
                <a:cs typeface="Arial"/>
                <a:sym typeface="Arial"/>
              </a:rPr>
              <a:t>BANNER</a:t>
            </a:r>
            <a:r>
              <a:rPr lang="es-CO" sz="4000" b="1" i="0" u="none" strike="noStrike" cap="none">
                <a:solidFill>
                  <a:srgbClr val="E62F29"/>
                </a:solidFill>
                <a:latin typeface="Arial"/>
                <a:ea typeface="Arial"/>
                <a:cs typeface="Arial"/>
                <a:sym typeface="Arial"/>
              </a:rPr>
              <a:t> MÓDULO 2</a:t>
            </a:r>
            <a:endParaRPr sz="1400" b="0" i="0" u="none" strike="noStrike" cap="none">
              <a:solidFill>
                <a:srgbClr val="000000"/>
              </a:solidFill>
              <a:latin typeface="Arial"/>
              <a:ea typeface="Arial"/>
              <a:cs typeface="Arial"/>
              <a:sym typeface="Arial"/>
            </a:endParaRPr>
          </a:p>
        </p:txBody>
      </p:sp>
      <p:pic>
        <p:nvPicPr>
          <p:cNvPr id="176" name="Google Shape;176;p12" descr="Interfaz de usuario gráfica&#10;&#10;Descripción generada automáticamente con confianza media"/>
          <p:cNvPicPr preferRelativeResize="0"/>
          <p:nvPr/>
        </p:nvPicPr>
        <p:blipFill rotWithShape="1">
          <a:blip r:embed="rId4">
            <a:alphaModFix/>
          </a:blip>
          <a:srcRect/>
          <a:stretch/>
        </p:blipFill>
        <p:spPr>
          <a:xfrm>
            <a:off x="801624" y="2983953"/>
            <a:ext cx="10588752" cy="2828544"/>
          </a:xfrm>
          <a:prstGeom prst="rect">
            <a:avLst/>
          </a:prstGeom>
          <a:noFill/>
          <a:ln>
            <a:noFill/>
          </a:ln>
        </p:spPr>
      </p:pic>
      <p:sp>
        <p:nvSpPr>
          <p:cNvPr id="177" name="Google Shape;177;p12"/>
          <p:cNvSpPr txBox="1"/>
          <p:nvPr/>
        </p:nvSpPr>
        <p:spPr>
          <a:xfrm>
            <a:off x="6346723" y="4002905"/>
            <a:ext cx="44688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CO" sz="3000" b="1" i="0" u="none" strike="noStrike" cap="none">
                <a:solidFill>
                  <a:schemeClr val="lt1"/>
                </a:solidFill>
                <a:latin typeface="Arial"/>
                <a:ea typeface="Arial"/>
                <a:cs typeface="Arial"/>
                <a:sym typeface="Arial"/>
              </a:rPr>
              <a:t>Módulo 2. </a:t>
            </a:r>
            <a:r>
              <a:rPr lang="es-CO" sz="2800" b="1" i="0" u="none" strike="noStrike" cap="none">
                <a:solidFill>
                  <a:schemeClr val="lt1"/>
                </a:solidFill>
                <a:latin typeface="Arial"/>
                <a:ea typeface="Arial"/>
                <a:cs typeface="Arial"/>
                <a:sym typeface="Arial"/>
              </a:rPr>
              <a:t>lorem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s-CO" sz="2800" b="1" i="0" u="none" strike="noStrike" cap="none">
                <a:solidFill>
                  <a:schemeClr val="lt1"/>
                </a:solidFill>
                <a:latin typeface="Arial"/>
                <a:ea typeface="Arial"/>
                <a:cs typeface="Arial"/>
                <a:sym typeface="Arial"/>
              </a:rPr>
              <a:t>ipsum dolor sit amet</a:t>
            </a:r>
            <a:endParaRPr sz="2800" b="0" i="0" u="none" strike="noStrike" cap="none">
              <a:solidFill>
                <a:schemeClr val="lt1"/>
              </a:solidFill>
              <a:latin typeface="Arial"/>
              <a:ea typeface="Arial"/>
              <a:cs typeface="Arial"/>
              <a:sym typeface="Arial"/>
            </a:endParaRPr>
          </a:p>
        </p:txBody>
      </p:sp>
      <p:sp>
        <p:nvSpPr>
          <p:cNvPr id="2" name="CuadroTexto 1">
            <a:extLst>
              <a:ext uri="{FF2B5EF4-FFF2-40B4-BE49-F238E27FC236}">
                <a16:creationId xmlns:a16="http://schemas.microsoft.com/office/drawing/2014/main" id="{07D0B4D4-EBD7-6D15-9933-ECF98D7293AB}"/>
              </a:ext>
            </a:extLst>
          </p:cNvPr>
          <p:cNvSpPr txBox="1"/>
          <p:nvPr/>
        </p:nvSpPr>
        <p:spPr>
          <a:xfrm>
            <a:off x="5826034" y="5930537"/>
            <a:ext cx="840295" cy="307777"/>
          </a:xfrm>
          <a:prstGeom prst="rect">
            <a:avLst/>
          </a:prstGeom>
          <a:noFill/>
        </p:spPr>
        <p:txBody>
          <a:bodyPr wrap="none" rtlCol="0">
            <a:spAutoFit/>
          </a:bodyPr>
          <a:lstStyle/>
          <a:p>
            <a:r>
              <a:rPr lang="es-ES_tradnl" dirty="0"/>
              <a:t>Figura 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pic>
        <p:nvPicPr>
          <p:cNvPr id="182" name="Google Shape;182;p13" descr="Imagen que contiene hombre, viendo, frente, vistiendo&#10;&#10;Descripción generada automáticamente"/>
          <p:cNvPicPr preferRelativeResize="0"/>
          <p:nvPr/>
        </p:nvPicPr>
        <p:blipFill rotWithShape="1">
          <a:blip r:embed="rId4">
            <a:alphaModFix/>
          </a:blip>
          <a:srcRect/>
          <a:stretch/>
        </p:blipFill>
        <p:spPr>
          <a:xfrm>
            <a:off x="1268020" y="747071"/>
            <a:ext cx="10594848" cy="2828544"/>
          </a:xfrm>
          <a:prstGeom prst="rect">
            <a:avLst/>
          </a:prstGeom>
          <a:noFill/>
          <a:ln>
            <a:noFill/>
          </a:ln>
        </p:spPr>
      </p:pic>
      <p:sp>
        <p:nvSpPr>
          <p:cNvPr id="183" name="Google Shape;183;p13"/>
          <p:cNvSpPr txBox="1"/>
          <p:nvPr/>
        </p:nvSpPr>
        <p:spPr>
          <a:xfrm>
            <a:off x="8448605" y="1695194"/>
            <a:ext cx="44688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CO" sz="3000" b="1" i="0" u="none" strike="noStrike" cap="none" dirty="0">
                <a:solidFill>
                  <a:schemeClr val="lt1"/>
                </a:solidFill>
                <a:highlight>
                  <a:srgbClr val="1D3B6F"/>
                </a:highlight>
                <a:latin typeface="Arial"/>
                <a:ea typeface="Arial"/>
                <a:cs typeface="Arial"/>
                <a:sym typeface="Arial"/>
              </a:rPr>
              <a:t>Módulo 2. </a:t>
            </a:r>
            <a:endParaRPr sz="14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s-CO" sz="3000" b="1" i="0" u="none" strike="noStrike" cap="none" dirty="0" err="1">
                <a:solidFill>
                  <a:schemeClr val="lt1"/>
                </a:solidFill>
                <a:highlight>
                  <a:srgbClr val="1D3B6F"/>
                </a:highlight>
                <a:latin typeface="Arial"/>
                <a:ea typeface="Arial"/>
                <a:cs typeface="Arial"/>
                <a:sym typeface="Arial"/>
              </a:rPr>
              <a:t>lorem</a:t>
            </a:r>
            <a:r>
              <a:rPr lang="es-CO" sz="3000" b="1" i="0" u="none" strike="noStrike" cap="none" dirty="0">
                <a:solidFill>
                  <a:schemeClr val="lt1"/>
                </a:solidFill>
                <a:highlight>
                  <a:srgbClr val="1D3B6F"/>
                </a:highlight>
                <a:latin typeface="Arial"/>
                <a:ea typeface="Arial"/>
                <a:cs typeface="Arial"/>
                <a:sym typeface="Arial"/>
              </a:rPr>
              <a:t> </a:t>
            </a:r>
            <a:r>
              <a:rPr lang="es-CO" sz="3000" b="1" i="0" u="none" strike="noStrike" cap="none" dirty="0" err="1">
                <a:solidFill>
                  <a:schemeClr val="lt1"/>
                </a:solidFill>
                <a:highlight>
                  <a:srgbClr val="1D3B6F"/>
                </a:highlight>
                <a:latin typeface="Arial"/>
                <a:ea typeface="Arial"/>
                <a:cs typeface="Arial"/>
                <a:sym typeface="Arial"/>
              </a:rPr>
              <a:t>ipsum</a:t>
            </a:r>
            <a:r>
              <a:rPr lang="es-CO" sz="3000" b="1" i="0" u="none" strike="noStrike" cap="none" dirty="0">
                <a:solidFill>
                  <a:schemeClr val="lt1"/>
                </a:solidFill>
                <a:highlight>
                  <a:srgbClr val="1D3B6F"/>
                </a:highlight>
                <a:latin typeface="Arial"/>
                <a:ea typeface="Arial"/>
                <a:cs typeface="Arial"/>
                <a:sym typeface="Arial"/>
              </a:rPr>
              <a:t> </a:t>
            </a:r>
            <a:endParaRPr sz="14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s-CO" sz="3000" b="1" i="0" u="none" strike="noStrike" cap="none" dirty="0">
                <a:solidFill>
                  <a:schemeClr val="lt1"/>
                </a:solidFill>
                <a:highlight>
                  <a:srgbClr val="1D3B6F"/>
                </a:highlight>
                <a:latin typeface="Arial"/>
                <a:ea typeface="Arial"/>
                <a:cs typeface="Arial"/>
                <a:sym typeface="Arial"/>
              </a:rPr>
              <a:t>dolor </a:t>
            </a:r>
            <a:r>
              <a:rPr lang="es-CO" sz="3000" b="1" i="0" u="none" strike="noStrike" cap="none" dirty="0" err="1">
                <a:solidFill>
                  <a:schemeClr val="lt1"/>
                </a:solidFill>
                <a:highlight>
                  <a:srgbClr val="1D3B6F"/>
                </a:highlight>
                <a:latin typeface="Arial"/>
                <a:ea typeface="Arial"/>
                <a:cs typeface="Arial"/>
                <a:sym typeface="Arial"/>
              </a:rPr>
              <a:t>sit</a:t>
            </a:r>
            <a:r>
              <a:rPr lang="es-CO" sz="3000" b="1" i="0" u="none" strike="noStrike" cap="none" dirty="0">
                <a:solidFill>
                  <a:schemeClr val="lt1"/>
                </a:solidFill>
                <a:highlight>
                  <a:srgbClr val="1D3B6F"/>
                </a:highlight>
                <a:latin typeface="Arial"/>
                <a:ea typeface="Arial"/>
                <a:cs typeface="Arial"/>
                <a:sym typeface="Arial"/>
              </a:rPr>
              <a:t> </a:t>
            </a:r>
            <a:r>
              <a:rPr lang="es-CO" sz="3000" b="1" i="0" u="none" strike="noStrike" cap="none" dirty="0" err="1">
                <a:solidFill>
                  <a:schemeClr val="lt1"/>
                </a:solidFill>
                <a:highlight>
                  <a:srgbClr val="1D3B6F"/>
                </a:highlight>
                <a:latin typeface="Arial"/>
                <a:ea typeface="Arial"/>
                <a:cs typeface="Arial"/>
                <a:sym typeface="Arial"/>
              </a:rPr>
              <a:t>amet</a:t>
            </a:r>
            <a:endParaRPr sz="3000" b="0" i="0" u="none" strike="noStrike" cap="none" dirty="0">
              <a:solidFill>
                <a:schemeClr val="lt1"/>
              </a:solidFill>
              <a:highlight>
                <a:srgbClr val="1D3B6F"/>
              </a:highlight>
              <a:latin typeface="Arial"/>
              <a:ea typeface="Arial"/>
              <a:cs typeface="Arial"/>
              <a:sym typeface="Arial"/>
            </a:endParaRPr>
          </a:p>
        </p:txBody>
      </p:sp>
      <p:pic>
        <p:nvPicPr>
          <p:cNvPr id="184" name="Google Shape;184;p13" descr="Pizarra&#10;&#10;Descripción generada automáticamente"/>
          <p:cNvPicPr preferRelativeResize="0"/>
          <p:nvPr/>
        </p:nvPicPr>
        <p:blipFill rotWithShape="1">
          <a:blip r:embed="rId5">
            <a:alphaModFix/>
          </a:blip>
          <a:srcRect/>
          <a:stretch/>
        </p:blipFill>
        <p:spPr>
          <a:xfrm>
            <a:off x="1268020" y="3804585"/>
            <a:ext cx="10588752" cy="2822448"/>
          </a:xfrm>
          <a:prstGeom prst="rect">
            <a:avLst/>
          </a:prstGeom>
          <a:noFill/>
          <a:ln>
            <a:noFill/>
          </a:ln>
        </p:spPr>
      </p:pic>
      <p:sp>
        <p:nvSpPr>
          <p:cNvPr id="185" name="Google Shape;185;p13"/>
          <p:cNvSpPr txBox="1"/>
          <p:nvPr/>
        </p:nvSpPr>
        <p:spPr>
          <a:xfrm>
            <a:off x="2607961" y="4400201"/>
            <a:ext cx="4468761"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CO" sz="4000" b="0" i="0" u="none" strike="noStrike" cap="none">
                <a:solidFill>
                  <a:srgbClr val="686D77"/>
                </a:solidFill>
                <a:latin typeface="Arial"/>
                <a:ea typeface="Arial"/>
                <a:cs typeface="Arial"/>
                <a:sym typeface="Arial"/>
              </a:rPr>
              <a:t>Lorem ipsum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s-CO" sz="3000" b="0" i="0" u="none" strike="noStrike" cap="none">
                <a:solidFill>
                  <a:srgbClr val="1D3B6F"/>
                </a:solidFill>
                <a:latin typeface="Arial"/>
                <a:ea typeface="Arial"/>
                <a:cs typeface="Arial"/>
                <a:sym typeface="Arial"/>
              </a:rPr>
              <a:t>dolor sit amet </a:t>
            </a:r>
            <a:endParaRPr sz="3000" b="0" i="0" u="none" strike="noStrike" cap="none">
              <a:solidFill>
                <a:srgbClr val="1D3B6F"/>
              </a:solidFill>
              <a:latin typeface="Arial"/>
              <a:ea typeface="Arial"/>
              <a:cs typeface="Arial"/>
              <a:sym typeface="Arial"/>
            </a:endParaRPr>
          </a:p>
        </p:txBody>
      </p:sp>
      <p:sp>
        <p:nvSpPr>
          <p:cNvPr id="2" name="CuadroTexto 1">
            <a:extLst>
              <a:ext uri="{FF2B5EF4-FFF2-40B4-BE49-F238E27FC236}">
                <a16:creationId xmlns:a16="http://schemas.microsoft.com/office/drawing/2014/main" id="{C0AE26C7-C0C0-1472-C39B-1FCE14BF5CD2}"/>
              </a:ext>
            </a:extLst>
          </p:cNvPr>
          <p:cNvSpPr txBox="1"/>
          <p:nvPr/>
        </p:nvSpPr>
        <p:spPr>
          <a:xfrm>
            <a:off x="6096000" y="3575615"/>
            <a:ext cx="840295" cy="307777"/>
          </a:xfrm>
          <a:prstGeom prst="rect">
            <a:avLst/>
          </a:prstGeom>
          <a:noFill/>
        </p:spPr>
        <p:txBody>
          <a:bodyPr wrap="none" rtlCol="0">
            <a:spAutoFit/>
          </a:bodyPr>
          <a:lstStyle/>
          <a:p>
            <a:r>
              <a:rPr lang="es-ES_tradnl" dirty="0"/>
              <a:t>Figura 8</a:t>
            </a:r>
          </a:p>
        </p:txBody>
      </p:sp>
      <p:sp>
        <p:nvSpPr>
          <p:cNvPr id="3" name="CuadroTexto 2">
            <a:extLst>
              <a:ext uri="{FF2B5EF4-FFF2-40B4-BE49-F238E27FC236}">
                <a16:creationId xmlns:a16="http://schemas.microsoft.com/office/drawing/2014/main" id="{2490E5B6-E567-E683-3D87-553943ED4216}"/>
              </a:ext>
            </a:extLst>
          </p:cNvPr>
          <p:cNvSpPr txBox="1"/>
          <p:nvPr/>
        </p:nvSpPr>
        <p:spPr>
          <a:xfrm>
            <a:off x="5879043" y="6498284"/>
            <a:ext cx="840295" cy="307777"/>
          </a:xfrm>
          <a:prstGeom prst="rect">
            <a:avLst/>
          </a:prstGeom>
          <a:noFill/>
        </p:spPr>
        <p:txBody>
          <a:bodyPr wrap="none" rtlCol="0">
            <a:spAutoFit/>
          </a:bodyPr>
          <a:lstStyle/>
          <a:p>
            <a:r>
              <a:rPr lang="es-ES_tradnl" dirty="0"/>
              <a:t>Figura 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Google Shape;190;p14"/>
          <p:cNvSpPr txBox="1"/>
          <p:nvPr/>
        </p:nvSpPr>
        <p:spPr>
          <a:xfrm>
            <a:off x="503857" y="2706572"/>
            <a:ext cx="5670801" cy="1092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CO" sz="4000" b="0" i="0" u="none" strike="noStrike" cap="none">
                <a:solidFill>
                  <a:srgbClr val="686D77"/>
                </a:solidFill>
                <a:latin typeface="Arial"/>
                <a:ea typeface="Arial"/>
                <a:cs typeface="Arial"/>
                <a:sym typeface="Arial"/>
              </a:rPr>
              <a:t>ICONOGRAFÍA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00"/>
              <a:buFont typeface="Arial"/>
              <a:buNone/>
            </a:pPr>
            <a:r>
              <a:rPr lang="es-CO" sz="2500" b="0" i="0" u="none" strike="noStrike" cap="none">
                <a:solidFill>
                  <a:srgbClr val="1D3B6F"/>
                </a:solidFill>
                <a:latin typeface="Arial"/>
                <a:ea typeface="Arial"/>
                <a:cs typeface="Arial"/>
                <a:sym typeface="Arial"/>
              </a:rPr>
              <a:t>MÓDULOS</a:t>
            </a:r>
            <a:endParaRPr sz="2500" b="0" i="0" u="none" strike="noStrike" cap="none">
              <a:solidFill>
                <a:srgbClr val="1D3B6F"/>
              </a:solidFill>
              <a:latin typeface="Arial"/>
              <a:ea typeface="Arial"/>
              <a:cs typeface="Arial"/>
              <a:sym typeface="Arial"/>
            </a:endParaRPr>
          </a:p>
        </p:txBody>
      </p:sp>
      <p:pic>
        <p:nvPicPr>
          <p:cNvPr id="191" name="Google Shape;191;p14" descr="Icono&#10;&#10;Descripción generada automáticamente"/>
          <p:cNvPicPr preferRelativeResize="0"/>
          <p:nvPr/>
        </p:nvPicPr>
        <p:blipFill rotWithShape="1">
          <a:blip r:embed="rId4">
            <a:alphaModFix/>
          </a:blip>
          <a:srcRect/>
          <a:stretch/>
        </p:blipFill>
        <p:spPr>
          <a:xfrm>
            <a:off x="9236604" y="1521625"/>
            <a:ext cx="877900" cy="798645"/>
          </a:xfrm>
          <a:prstGeom prst="rect">
            <a:avLst/>
          </a:prstGeom>
          <a:noFill/>
          <a:ln>
            <a:noFill/>
          </a:ln>
        </p:spPr>
      </p:pic>
      <p:pic>
        <p:nvPicPr>
          <p:cNvPr id="192" name="Google Shape;192;p14" descr="Icono&#10;&#10;Descripción generada automáticamente"/>
          <p:cNvPicPr preferRelativeResize="0"/>
          <p:nvPr/>
        </p:nvPicPr>
        <p:blipFill rotWithShape="1">
          <a:blip r:embed="rId5">
            <a:alphaModFix/>
          </a:blip>
          <a:srcRect/>
          <a:stretch/>
        </p:blipFill>
        <p:spPr>
          <a:xfrm>
            <a:off x="10436521" y="1553425"/>
            <a:ext cx="806252" cy="798645"/>
          </a:xfrm>
          <a:prstGeom prst="rect">
            <a:avLst/>
          </a:prstGeom>
          <a:noFill/>
          <a:ln>
            <a:noFill/>
          </a:ln>
        </p:spPr>
      </p:pic>
      <p:pic>
        <p:nvPicPr>
          <p:cNvPr id="193" name="Google Shape;193;p14" descr="Icono&#10;&#10;Descripción generada automáticamente"/>
          <p:cNvPicPr preferRelativeResize="0"/>
          <p:nvPr/>
        </p:nvPicPr>
        <p:blipFill rotWithShape="1">
          <a:blip r:embed="rId6">
            <a:alphaModFix/>
          </a:blip>
          <a:srcRect/>
          <a:stretch/>
        </p:blipFill>
        <p:spPr>
          <a:xfrm>
            <a:off x="9236604" y="3318203"/>
            <a:ext cx="877900" cy="768163"/>
          </a:xfrm>
          <a:prstGeom prst="rect">
            <a:avLst/>
          </a:prstGeom>
          <a:noFill/>
          <a:ln>
            <a:noFill/>
          </a:ln>
        </p:spPr>
      </p:pic>
      <p:pic>
        <p:nvPicPr>
          <p:cNvPr id="194" name="Google Shape;194;p14" descr="Icono&#10;&#10;Descripción generada automáticamente"/>
          <p:cNvPicPr preferRelativeResize="0"/>
          <p:nvPr/>
        </p:nvPicPr>
        <p:blipFill rotWithShape="1">
          <a:blip r:embed="rId7">
            <a:alphaModFix/>
          </a:blip>
          <a:srcRect/>
          <a:stretch/>
        </p:blipFill>
        <p:spPr>
          <a:xfrm>
            <a:off x="10385111" y="3349094"/>
            <a:ext cx="905133" cy="775828"/>
          </a:xfrm>
          <a:prstGeom prst="rect">
            <a:avLst/>
          </a:prstGeom>
          <a:noFill/>
          <a:ln>
            <a:noFill/>
          </a:ln>
        </p:spPr>
      </p:pic>
      <p:pic>
        <p:nvPicPr>
          <p:cNvPr id="195" name="Google Shape;195;p14" descr="Icono&#10;&#10;Descripción generada automáticamente"/>
          <p:cNvPicPr preferRelativeResize="0"/>
          <p:nvPr/>
        </p:nvPicPr>
        <p:blipFill rotWithShape="1">
          <a:blip r:embed="rId8">
            <a:alphaModFix/>
          </a:blip>
          <a:srcRect/>
          <a:stretch/>
        </p:blipFill>
        <p:spPr>
          <a:xfrm>
            <a:off x="9236604" y="5121942"/>
            <a:ext cx="877900" cy="762066"/>
          </a:xfrm>
          <a:prstGeom prst="rect">
            <a:avLst/>
          </a:prstGeom>
          <a:noFill/>
          <a:ln>
            <a:noFill/>
          </a:ln>
        </p:spPr>
      </p:pic>
      <p:pic>
        <p:nvPicPr>
          <p:cNvPr id="196" name="Google Shape;196;p14" descr="Icono&#10;&#10;Descripción generada automáticamente"/>
          <p:cNvPicPr preferRelativeResize="0"/>
          <p:nvPr/>
        </p:nvPicPr>
        <p:blipFill rotWithShape="1">
          <a:blip r:embed="rId9">
            <a:alphaModFix/>
          </a:blip>
          <a:srcRect/>
          <a:stretch/>
        </p:blipFill>
        <p:spPr>
          <a:xfrm>
            <a:off x="10436520" y="5198790"/>
            <a:ext cx="844282" cy="8214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0"/>
        <p:cNvGrpSpPr/>
        <p:nvPr/>
      </p:nvGrpSpPr>
      <p:grpSpPr>
        <a:xfrm>
          <a:off x="0" y="0"/>
          <a:ext cx="0" cy="0"/>
          <a:chOff x="0" y="0"/>
          <a:chExt cx="0" cy="0"/>
        </a:xfrm>
      </p:grpSpPr>
      <p:sp>
        <p:nvSpPr>
          <p:cNvPr id="201" name="Google Shape;201;g2ea5762d343_0_0"/>
          <p:cNvSpPr txBox="1"/>
          <p:nvPr/>
        </p:nvSpPr>
        <p:spPr>
          <a:xfrm>
            <a:off x="503857" y="2706572"/>
            <a:ext cx="5670900" cy="109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CO" sz="4000" b="0" i="0" u="none" strike="noStrike" cap="none">
                <a:solidFill>
                  <a:srgbClr val="686D77"/>
                </a:solidFill>
                <a:latin typeface="Arial"/>
                <a:ea typeface="Arial"/>
                <a:cs typeface="Arial"/>
                <a:sym typeface="Arial"/>
              </a:rPr>
              <a:t>ICONOGRAFÍA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00"/>
              <a:buFont typeface="Arial"/>
              <a:buNone/>
            </a:pPr>
            <a:r>
              <a:rPr lang="es-CO" sz="2500" b="0" i="0" u="none" strike="noStrike" cap="none">
                <a:solidFill>
                  <a:srgbClr val="1D3B6F"/>
                </a:solidFill>
                <a:latin typeface="Arial"/>
                <a:ea typeface="Arial"/>
                <a:cs typeface="Arial"/>
                <a:sym typeface="Arial"/>
              </a:rPr>
              <a:t>MÓDULOS</a:t>
            </a:r>
            <a:endParaRPr sz="2500" b="0" i="0" u="none" strike="noStrike" cap="none">
              <a:solidFill>
                <a:srgbClr val="1D3B6F"/>
              </a:solidFill>
              <a:latin typeface="Arial"/>
              <a:ea typeface="Arial"/>
              <a:cs typeface="Arial"/>
              <a:sym typeface="Arial"/>
            </a:endParaRPr>
          </a:p>
        </p:txBody>
      </p:sp>
      <p:pic>
        <p:nvPicPr>
          <p:cNvPr id="202" name="Google Shape;202;g2ea5762d343_0_0" descr="Icono&#10;&#10;Descripción generada automáticamente"/>
          <p:cNvPicPr preferRelativeResize="0"/>
          <p:nvPr/>
        </p:nvPicPr>
        <p:blipFill rotWithShape="1">
          <a:blip r:embed="rId4">
            <a:alphaModFix/>
          </a:blip>
          <a:srcRect/>
          <a:stretch/>
        </p:blipFill>
        <p:spPr>
          <a:xfrm>
            <a:off x="9267331" y="1565627"/>
            <a:ext cx="877900" cy="780356"/>
          </a:xfrm>
          <a:prstGeom prst="rect">
            <a:avLst/>
          </a:prstGeom>
          <a:noFill/>
          <a:ln>
            <a:noFill/>
          </a:ln>
        </p:spPr>
      </p:pic>
      <p:pic>
        <p:nvPicPr>
          <p:cNvPr id="203" name="Google Shape;203;g2ea5762d343_0_0" descr="Icono&#10;&#10;Descripción generada automáticamente"/>
          <p:cNvPicPr preferRelativeResize="0"/>
          <p:nvPr/>
        </p:nvPicPr>
        <p:blipFill rotWithShape="1">
          <a:blip r:embed="rId5">
            <a:alphaModFix/>
          </a:blip>
          <a:srcRect/>
          <a:stretch/>
        </p:blipFill>
        <p:spPr>
          <a:xfrm>
            <a:off x="10487319" y="1574772"/>
            <a:ext cx="749873" cy="731583"/>
          </a:xfrm>
          <a:prstGeom prst="rect">
            <a:avLst/>
          </a:prstGeom>
          <a:noFill/>
          <a:ln>
            <a:noFill/>
          </a:ln>
        </p:spPr>
      </p:pic>
      <p:pic>
        <p:nvPicPr>
          <p:cNvPr id="204" name="Google Shape;204;g2ea5762d343_0_0" descr="Icono&#10;&#10;Descripción generada automáticamente"/>
          <p:cNvPicPr preferRelativeResize="0"/>
          <p:nvPr/>
        </p:nvPicPr>
        <p:blipFill rotWithShape="1">
          <a:blip r:embed="rId6">
            <a:alphaModFix/>
          </a:blip>
          <a:srcRect/>
          <a:stretch/>
        </p:blipFill>
        <p:spPr>
          <a:xfrm>
            <a:off x="9267331" y="3367603"/>
            <a:ext cx="877900" cy="707197"/>
          </a:xfrm>
          <a:prstGeom prst="rect">
            <a:avLst/>
          </a:prstGeom>
          <a:noFill/>
          <a:ln>
            <a:noFill/>
          </a:ln>
        </p:spPr>
      </p:pic>
      <p:pic>
        <p:nvPicPr>
          <p:cNvPr id="205" name="Google Shape;205;g2ea5762d343_0_0" descr="Icono&#10;&#10;Descripción generada automáticamente"/>
          <p:cNvPicPr preferRelativeResize="0"/>
          <p:nvPr/>
        </p:nvPicPr>
        <p:blipFill rotWithShape="1">
          <a:blip r:embed="rId7">
            <a:alphaModFix/>
          </a:blip>
          <a:srcRect/>
          <a:stretch/>
        </p:blipFill>
        <p:spPr>
          <a:xfrm>
            <a:off x="10560477" y="3446858"/>
            <a:ext cx="676715" cy="627942"/>
          </a:xfrm>
          <a:prstGeom prst="rect">
            <a:avLst/>
          </a:prstGeom>
          <a:noFill/>
          <a:ln>
            <a:noFill/>
          </a:ln>
        </p:spPr>
      </p:pic>
      <p:pic>
        <p:nvPicPr>
          <p:cNvPr id="206" name="Google Shape;206;g2ea5762d343_0_0"/>
          <p:cNvPicPr preferRelativeResize="0"/>
          <p:nvPr/>
        </p:nvPicPr>
        <p:blipFill rotWithShape="1">
          <a:blip r:embed="rId8">
            <a:alphaModFix/>
          </a:blip>
          <a:srcRect/>
          <a:stretch/>
        </p:blipFill>
        <p:spPr>
          <a:xfrm>
            <a:off x="9317725" y="5244925"/>
            <a:ext cx="877894" cy="780350"/>
          </a:xfrm>
          <a:prstGeom prst="rect">
            <a:avLst/>
          </a:prstGeom>
          <a:noFill/>
          <a:ln>
            <a:noFill/>
          </a:ln>
        </p:spPr>
      </p:pic>
      <p:pic>
        <p:nvPicPr>
          <p:cNvPr id="207" name="Google Shape;207;g2ea5762d343_0_0"/>
          <p:cNvPicPr preferRelativeResize="0"/>
          <p:nvPr/>
        </p:nvPicPr>
        <p:blipFill rotWithShape="1">
          <a:blip r:embed="rId9">
            <a:alphaModFix/>
          </a:blip>
          <a:srcRect/>
          <a:stretch/>
        </p:blipFill>
        <p:spPr>
          <a:xfrm>
            <a:off x="10615350" y="5287600"/>
            <a:ext cx="566973" cy="6949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1"/>
        <p:cNvGrpSpPr/>
        <p:nvPr/>
      </p:nvGrpSpPr>
      <p:grpSpPr>
        <a:xfrm>
          <a:off x="0" y="0"/>
          <a:ext cx="0" cy="0"/>
          <a:chOff x="0" y="0"/>
          <a:chExt cx="0" cy="0"/>
        </a:xfrm>
      </p:grpSpPr>
      <p:sp>
        <p:nvSpPr>
          <p:cNvPr id="212" name="Google Shape;212;p15"/>
          <p:cNvSpPr txBox="1"/>
          <p:nvPr/>
        </p:nvSpPr>
        <p:spPr>
          <a:xfrm>
            <a:off x="3603523" y="1458646"/>
            <a:ext cx="4984954" cy="3477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CO" sz="2000" b="1" i="0" u="sng" strike="noStrike" cap="none">
                <a:solidFill>
                  <a:srgbClr val="1D3B6F"/>
                </a:solidFill>
                <a:latin typeface="Arial"/>
                <a:ea typeface="Arial"/>
                <a:cs typeface="Arial"/>
                <a:sym typeface="Arial"/>
              </a:rPr>
              <a:t>Gobierno de la República Dominicana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1D3B6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s-CO" sz="1600" b="0" i="0" u="none" strike="noStrike" cap="none">
                <a:solidFill>
                  <a:srgbClr val="1D3B6F"/>
                </a:solidFill>
                <a:latin typeface="Arial"/>
                <a:ea typeface="Arial"/>
                <a:cs typeface="Arial"/>
                <a:sym typeface="Arial"/>
              </a:rPr>
              <a:t>Certifican que: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1D3B6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1D3B6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s-CO" sz="1600" b="0" i="0" u="none" strike="noStrike" cap="none">
                <a:solidFill>
                  <a:srgbClr val="1D3B6F"/>
                </a:solidFill>
                <a:latin typeface="Arial"/>
                <a:ea typeface="Arial"/>
                <a:cs typeface="Arial"/>
                <a:sym typeface="Arial"/>
              </a:rPr>
              <a:t>Xxxxxxxxxxx    xxxxxxxx   xxxxxxx</a:t>
            </a:r>
            <a:endParaRPr sz="1600" b="0" i="0" u="none" strike="noStrike" cap="none">
              <a:solidFill>
                <a:srgbClr val="1D3B6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1D3B6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s-CO" sz="1600" b="0" i="0" u="none" strike="noStrike" cap="none">
                <a:solidFill>
                  <a:srgbClr val="1D3B6F"/>
                </a:solidFill>
                <a:latin typeface="Arial"/>
                <a:ea typeface="Arial"/>
                <a:cs typeface="Arial"/>
                <a:sym typeface="Arial"/>
              </a:rPr>
              <a:t>Concluyó con éxito el curso 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686D77"/>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s-CO" sz="2000" b="0" i="0" u="none" strike="noStrike" cap="none">
                <a:solidFill>
                  <a:srgbClr val="E62F29"/>
                </a:solidFill>
                <a:latin typeface="Arial"/>
                <a:ea typeface="Arial"/>
                <a:cs typeface="Arial"/>
                <a:sym typeface="Arial"/>
              </a:rPr>
              <a:t>XXXXXXXXXXXXXXX</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E62F2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s-CO" sz="1600" b="0" i="0" u="none" strike="noStrike" cap="none">
                <a:solidFill>
                  <a:srgbClr val="1D3B6F"/>
                </a:solidFill>
                <a:latin typeface="Arial"/>
                <a:ea typeface="Arial"/>
                <a:cs typeface="Arial"/>
                <a:sym typeface="Arial"/>
              </a:rPr>
              <a:t>Con duración de xx horas</a:t>
            </a:r>
            <a:endParaRPr sz="1400" b="0" i="0" u="none" strike="noStrike" cap="none">
              <a:solidFill>
                <a:srgbClr val="000000"/>
              </a:solidFill>
              <a:latin typeface="Arial"/>
              <a:ea typeface="Arial"/>
              <a:cs typeface="Arial"/>
              <a:sym typeface="Arial"/>
            </a:endParaRPr>
          </a:p>
        </p:txBody>
      </p:sp>
      <p:cxnSp>
        <p:nvCxnSpPr>
          <p:cNvPr id="213" name="Google Shape;213;p15"/>
          <p:cNvCxnSpPr/>
          <p:nvPr/>
        </p:nvCxnSpPr>
        <p:spPr>
          <a:xfrm>
            <a:off x="2094271" y="5810864"/>
            <a:ext cx="2477729" cy="0"/>
          </a:xfrm>
          <a:prstGeom prst="straightConnector1">
            <a:avLst/>
          </a:prstGeom>
          <a:noFill/>
          <a:ln w="19050" cap="flat" cmpd="sng">
            <a:solidFill>
              <a:srgbClr val="1D3B6F"/>
            </a:solidFill>
            <a:prstDash val="solid"/>
            <a:miter lim="800000"/>
            <a:headEnd type="none" w="sm" len="sm"/>
            <a:tailEnd type="none" w="sm" len="sm"/>
          </a:ln>
        </p:spPr>
      </p:cxnSp>
      <p:cxnSp>
        <p:nvCxnSpPr>
          <p:cNvPr id="214" name="Google Shape;214;p15"/>
          <p:cNvCxnSpPr/>
          <p:nvPr/>
        </p:nvCxnSpPr>
        <p:spPr>
          <a:xfrm>
            <a:off x="7949381" y="5727290"/>
            <a:ext cx="2477729" cy="0"/>
          </a:xfrm>
          <a:prstGeom prst="straightConnector1">
            <a:avLst/>
          </a:prstGeom>
          <a:noFill/>
          <a:ln w="19050" cap="flat" cmpd="sng">
            <a:solidFill>
              <a:srgbClr val="1D3B6F"/>
            </a:solidFill>
            <a:prstDash val="solid"/>
            <a:miter lim="800000"/>
            <a:headEnd type="none" w="sm" len="sm"/>
            <a:tailEnd type="none" w="sm" len="sm"/>
          </a:ln>
        </p:spPr>
      </p:cxnSp>
      <p:sp>
        <p:nvSpPr>
          <p:cNvPr id="215" name="Google Shape;215;p15"/>
          <p:cNvSpPr txBox="1"/>
          <p:nvPr/>
        </p:nvSpPr>
        <p:spPr>
          <a:xfrm>
            <a:off x="1794387" y="5612775"/>
            <a:ext cx="307749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E62F2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s-CO" sz="1600" b="0" i="0" u="none" strike="noStrike" cap="none">
                <a:solidFill>
                  <a:srgbClr val="1D3B6F"/>
                </a:solidFill>
                <a:latin typeface="Arial"/>
                <a:ea typeface="Arial"/>
                <a:cs typeface="Arial"/>
                <a:sym typeface="Arial"/>
              </a:rPr>
              <a:t>Firma 1.</a:t>
            </a:r>
            <a:endParaRPr sz="1400" b="0" i="0" u="none" strike="noStrike" cap="none">
              <a:solidFill>
                <a:srgbClr val="000000"/>
              </a:solidFill>
              <a:latin typeface="Arial"/>
              <a:ea typeface="Arial"/>
              <a:cs typeface="Arial"/>
              <a:sym typeface="Arial"/>
            </a:endParaRPr>
          </a:p>
        </p:txBody>
      </p:sp>
      <p:sp>
        <p:nvSpPr>
          <p:cNvPr id="216" name="Google Shape;216;p15"/>
          <p:cNvSpPr txBox="1"/>
          <p:nvPr/>
        </p:nvSpPr>
        <p:spPr>
          <a:xfrm>
            <a:off x="7949381" y="5588194"/>
            <a:ext cx="307749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E62F2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s-CO" sz="1600" b="0" i="0" u="none" strike="noStrike" cap="none">
                <a:solidFill>
                  <a:srgbClr val="1D3B6F"/>
                </a:solidFill>
                <a:latin typeface="Arial"/>
                <a:ea typeface="Arial"/>
                <a:cs typeface="Arial"/>
                <a:sym typeface="Arial"/>
              </a:rPr>
              <a:t>Firma 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16"/>
          <p:cNvSpPr txBox="1"/>
          <p:nvPr/>
        </p:nvSpPr>
        <p:spPr>
          <a:xfrm>
            <a:off x="2112707" y="1350014"/>
            <a:ext cx="877160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CO" sz="4000" b="1" i="0" u="none" strike="noStrike" cap="none">
                <a:solidFill>
                  <a:srgbClr val="686D77"/>
                </a:solidFill>
                <a:latin typeface="Arial"/>
                <a:ea typeface="Arial"/>
                <a:cs typeface="Arial"/>
                <a:sym typeface="Arial"/>
              </a:rPr>
              <a:t>MINIATURAS</a:t>
            </a:r>
            <a:r>
              <a:rPr lang="es-CO" sz="4000" b="1" i="0" u="none" strike="noStrike" cap="none">
                <a:solidFill>
                  <a:srgbClr val="E62F29"/>
                </a:solidFill>
                <a:latin typeface="Arial"/>
                <a:ea typeface="Arial"/>
                <a:cs typeface="Arial"/>
                <a:sym typeface="Arial"/>
              </a:rPr>
              <a:t>  DE LOS MÓDULOS</a:t>
            </a:r>
            <a:endParaRPr sz="1400" b="0" i="0" u="none" strike="noStrike" cap="none">
              <a:solidFill>
                <a:srgbClr val="000000"/>
              </a:solidFill>
              <a:latin typeface="Arial"/>
              <a:ea typeface="Arial"/>
              <a:cs typeface="Arial"/>
              <a:sym typeface="Arial"/>
            </a:endParaRPr>
          </a:p>
        </p:txBody>
      </p:sp>
      <p:pic>
        <p:nvPicPr>
          <p:cNvPr id="222" name="Google Shape;222;p16" descr="Pantalla de celular con imagen de mujer&#10;&#10;Descripción generada automáticamente"/>
          <p:cNvPicPr preferRelativeResize="0"/>
          <p:nvPr/>
        </p:nvPicPr>
        <p:blipFill rotWithShape="1">
          <a:blip r:embed="rId4">
            <a:alphaModFix/>
          </a:blip>
          <a:srcRect/>
          <a:stretch/>
        </p:blipFill>
        <p:spPr>
          <a:xfrm>
            <a:off x="642005" y="3089597"/>
            <a:ext cx="2326484" cy="2330899"/>
          </a:xfrm>
          <a:prstGeom prst="rect">
            <a:avLst/>
          </a:prstGeom>
          <a:noFill/>
          <a:ln>
            <a:noFill/>
          </a:ln>
        </p:spPr>
      </p:pic>
      <p:pic>
        <p:nvPicPr>
          <p:cNvPr id="223" name="Google Shape;223;p16" descr="Mujer con lentes&#10;&#10;Descripción generada automáticamente con confianza media"/>
          <p:cNvPicPr preferRelativeResize="0"/>
          <p:nvPr/>
        </p:nvPicPr>
        <p:blipFill rotWithShape="1">
          <a:blip r:embed="rId5">
            <a:alphaModFix/>
          </a:blip>
          <a:srcRect/>
          <a:stretch/>
        </p:blipFill>
        <p:spPr>
          <a:xfrm>
            <a:off x="3470033" y="3089597"/>
            <a:ext cx="2330899" cy="2330899"/>
          </a:xfrm>
          <a:prstGeom prst="rect">
            <a:avLst/>
          </a:prstGeom>
          <a:noFill/>
          <a:ln>
            <a:noFill/>
          </a:ln>
        </p:spPr>
      </p:pic>
      <p:pic>
        <p:nvPicPr>
          <p:cNvPr id="224" name="Google Shape;224;p16" descr="Un joven con una playera de color naranja&#10;&#10;Descripción generada automáticamente con confianza media"/>
          <p:cNvPicPr preferRelativeResize="0"/>
          <p:nvPr/>
        </p:nvPicPr>
        <p:blipFill rotWithShape="1">
          <a:blip r:embed="rId6">
            <a:alphaModFix/>
          </a:blip>
          <a:srcRect/>
          <a:stretch/>
        </p:blipFill>
        <p:spPr>
          <a:xfrm>
            <a:off x="6302476" y="3094012"/>
            <a:ext cx="2326484" cy="2326484"/>
          </a:xfrm>
          <a:prstGeom prst="rect">
            <a:avLst/>
          </a:prstGeom>
          <a:noFill/>
          <a:ln>
            <a:noFill/>
          </a:ln>
        </p:spPr>
      </p:pic>
      <p:pic>
        <p:nvPicPr>
          <p:cNvPr id="225" name="Google Shape;225;p16" descr="Un hombre con los brazos extendidos&#10;&#10;Descripción generada automáticamente con confianza baja"/>
          <p:cNvPicPr preferRelativeResize="0"/>
          <p:nvPr/>
        </p:nvPicPr>
        <p:blipFill rotWithShape="1">
          <a:blip r:embed="rId7">
            <a:alphaModFix/>
          </a:blip>
          <a:srcRect/>
          <a:stretch/>
        </p:blipFill>
        <p:spPr>
          <a:xfrm>
            <a:off x="9130504" y="3089597"/>
            <a:ext cx="2330899" cy="2330899"/>
          </a:xfrm>
          <a:prstGeom prst="rect">
            <a:avLst/>
          </a:prstGeom>
          <a:noFill/>
          <a:ln>
            <a:noFill/>
          </a:ln>
        </p:spPr>
      </p:pic>
      <p:sp>
        <p:nvSpPr>
          <p:cNvPr id="226" name="Google Shape;226;p16"/>
          <p:cNvSpPr txBox="1"/>
          <p:nvPr/>
        </p:nvSpPr>
        <p:spPr>
          <a:xfrm>
            <a:off x="808199" y="4728150"/>
            <a:ext cx="2142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CO" sz="1500" b="1" i="0" u="none" strike="noStrike" cap="none">
                <a:solidFill>
                  <a:schemeClr val="lt1"/>
                </a:solidFill>
                <a:latin typeface="Arial"/>
                <a:ea typeface="Arial"/>
                <a:cs typeface="Arial"/>
                <a:sym typeface="Arial"/>
              </a:rPr>
              <a:t>Módulo 1.  lorem</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CO" sz="1500" b="1" i="0" u="none" strike="noStrike" cap="none">
                <a:solidFill>
                  <a:schemeClr val="lt1"/>
                </a:solidFill>
                <a:latin typeface="Arial"/>
                <a:ea typeface="Arial"/>
                <a:cs typeface="Arial"/>
                <a:sym typeface="Arial"/>
              </a:rPr>
              <a:t>ipsum dolor sit amet</a:t>
            </a:r>
            <a:endParaRPr sz="1500" b="0" i="0" u="none" strike="noStrike" cap="none">
              <a:solidFill>
                <a:schemeClr val="lt1"/>
              </a:solidFill>
              <a:latin typeface="Arial"/>
              <a:ea typeface="Arial"/>
              <a:cs typeface="Arial"/>
              <a:sym typeface="Arial"/>
            </a:endParaRPr>
          </a:p>
        </p:txBody>
      </p:sp>
      <p:sp>
        <p:nvSpPr>
          <p:cNvPr id="227" name="Google Shape;227;p16"/>
          <p:cNvSpPr txBox="1"/>
          <p:nvPr/>
        </p:nvSpPr>
        <p:spPr>
          <a:xfrm>
            <a:off x="3564434" y="4842596"/>
            <a:ext cx="2142095"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CO" sz="1500" b="1" i="0" u="none" strike="noStrike" cap="none">
                <a:solidFill>
                  <a:schemeClr val="lt1"/>
                </a:solidFill>
                <a:highlight>
                  <a:srgbClr val="1D3B6F"/>
                </a:highlight>
                <a:latin typeface="Arial"/>
                <a:ea typeface="Arial"/>
                <a:cs typeface="Arial"/>
                <a:sym typeface="Arial"/>
              </a:rPr>
              <a:t>Módulo 1.  lorem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CO" sz="1500" b="1" i="0" u="none" strike="noStrike" cap="none">
                <a:solidFill>
                  <a:schemeClr val="lt1"/>
                </a:solidFill>
                <a:highlight>
                  <a:srgbClr val="1D3B6F"/>
                </a:highlight>
                <a:latin typeface="Arial"/>
                <a:ea typeface="Arial"/>
                <a:cs typeface="Arial"/>
                <a:sym typeface="Arial"/>
              </a:rPr>
              <a:t>ipsum dolor sit amet  </a:t>
            </a:r>
            <a:endParaRPr sz="1500" b="0" i="0" u="none" strike="noStrike" cap="none">
              <a:solidFill>
                <a:schemeClr val="lt1"/>
              </a:solidFill>
              <a:highlight>
                <a:srgbClr val="1D3B6F"/>
              </a:highlight>
              <a:latin typeface="Arial"/>
              <a:ea typeface="Arial"/>
              <a:cs typeface="Arial"/>
              <a:sym typeface="Arial"/>
            </a:endParaRPr>
          </a:p>
        </p:txBody>
      </p:sp>
      <p:sp>
        <p:nvSpPr>
          <p:cNvPr id="228" name="Google Shape;228;p16"/>
          <p:cNvSpPr txBox="1"/>
          <p:nvPr/>
        </p:nvSpPr>
        <p:spPr>
          <a:xfrm>
            <a:off x="6462301" y="4740425"/>
            <a:ext cx="2142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CO" sz="1500" b="1" i="0" u="none" strike="noStrike" cap="none">
                <a:solidFill>
                  <a:schemeClr val="lt1"/>
                </a:solidFill>
                <a:latin typeface="Arial"/>
                <a:ea typeface="Arial"/>
                <a:cs typeface="Arial"/>
                <a:sym typeface="Arial"/>
              </a:rPr>
              <a:t>Módulo 2.  lorem</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CO" sz="1500" b="1" i="0" u="none" strike="noStrike" cap="none">
                <a:solidFill>
                  <a:schemeClr val="lt1"/>
                </a:solidFill>
                <a:latin typeface="Arial"/>
                <a:ea typeface="Arial"/>
                <a:cs typeface="Arial"/>
                <a:sym typeface="Arial"/>
              </a:rPr>
              <a:t>ipsum dolor sit amet</a:t>
            </a:r>
            <a:endParaRPr sz="1500" b="0" i="0" u="none" strike="noStrike" cap="none">
              <a:solidFill>
                <a:schemeClr val="lt1"/>
              </a:solidFill>
              <a:latin typeface="Arial"/>
              <a:ea typeface="Arial"/>
              <a:cs typeface="Arial"/>
              <a:sym typeface="Arial"/>
            </a:endParaRPr>
          </a:p>
        </p:txBody>
      </p:sp>
      <p:sp>
        <p:nvSpPr>
          <p:cNvPr id="229" name="Google Shape;229;p16"/>
          <p:cNvSpPr txBox="1"/>
          <p:nvPr/>
        </p:nvSpPr>
        <p:spPr>
          <a:xfrm>
            <a:off x="9241648" y="4752899"/>
            <a:ext cx="2142095"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CO" sz="1500" b="1" i="0" u="none" strike="noStrike" cap="none">
                <a:solidFill>
                  <a:schemeClr val="lt1"/>
                </a:solidFill>
                <a:highlight>
                  <a:srgbClr val="1D3B6F"/>
                </a:highlight>
                <a:latin typeface="Arial"/>
                <a:ea typeface="Arial"/>
                <a:cs typeface="Arial"/>
                <a:sym typeface="Arial"/>
              </a:rPr>
              <a:t>Módulo 2.  lorem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CO" sz="1500" b="1" i="0" u="none" strike="noStrike" cap="none">
                <a:solidFill>
                  <a:schemeClr val="lt1"/>
                </a:solidFill>
                <a:highlight>
                  <a:srgbClr val="1D3B6F"/>
                </a:highlight>
                <a:latin typeface="Arial"/>
                <a:ea typeface="Arial"/>
                <a:cs typeface="Arial"/>
                <a:sym typeface="Arial"/>
              </a:rPr>
              <a:t>ipsum dolor sit amet  </a:t>
            </a:r>
            <a:endParaRPr sz="1500" b="0" i="0" u="none" strike="noStrike" cap="none">
              <a:solidFill>
                <a:schemeClr val="lt1"/>
              </a:solidFill>
              <a:highlight>
                <a:srgbClr val="1D3B6F"/>
              </a:highlight>
              <a:latin typeface="Arial"/>
              <a:ea typeface="Arial"/>
              <a:cs typeface="Arial"/>
              <a:sym typeface="Arial"/>
            </a:endParaRPr>
          </a:p>
        </p:txBody>
      </p:sp>
      <p:sp>
        <p:nvSpPr>
          <p:cNvPr id="2" name="CuadroTexto 1">
            <a:extLst>
              <a:ext uri="{FF2B5EF4-FFF2-40B4-BE49-F238E27FC236}">
                <a16:creationId xmlns:a16="http://schemas.microsoft.com/office/drawing/2014/main" id="{D9BD07EE-B98B-067B-1B51-BB48F1957218}"/>
              </a:ext>
            </a:extLst>
          </p:cNvPr>
          <p:cNvSpPr txBox="1"/>
          <p:nvPr/>
        </p:nvSpPr>
        <p:spPr>
          <a:xfrm>
            <a:off x="1272412" y="5420496"/>
            <a:ext cx="939681" cy="307777"/>
          </a:xfrm>
          <a:prstGeom prst="rect">
            <a:avLst/>
          </a:prstGeom>
          <a:noFill/>
        </p:spPr>
        <p:txBody>
          <a:bodyPr wrap="none" rtlCol="0">
            <a:spAutoFit/>
          </a:bodyPr>
          <a:lstStyle/>
          <a:p>
            <a:r>
              <a:rPr lang="es-ES_tradnl" dirty="0"/>
              <a:t>Figura 10</a:t>
            </a:r>
          </a:p>
        </p:txBody>
      </p:sp>
      <p:sp>
        <p:nvSpPr>
          <p:cNvPr id="3" name="CuadroTexto 2">
            <a:extLst>
              <a:ext uri="{FF2B5EF4-FFF2-40B4-BE49-F238E27FC236}">
                <a16:creationId xmlns:a16="http://schemas.microsoft.com/office/drawing/2014/main" id="{034E2C7A-866D-8ABA-6ADB-344E4CBF78BC}"/>
              </a:ext>
            </a:extLst>
          </p:cNvPr>
          <p:cNvSpPr txBox="1"/>
          <p:nvPr/>
        </p:nvSpPr>
        <p:spPr>
          <a:xfrm>
            <a:off x="4073999" y="5420496"/>
            <a:ext cx="939681" cy="307777"/>
          </a:xfrm>
          <a:prstGeom prst="rect">
            <a:avLst/>
          </a:prstGeom>
          <a:noFill/>
        </p:spPr>
        <p:txBody>
          <a:bodyPr wrap="none" rtlCol="0">
            <a:spAutoFit/>
          </a:bodyPr>
          <a:lstStyle/>
          <a:p>
            <a:r>
              <a:rPr lang="es-ES_tradnl" dirty="0"/>
              <a:t>Figura 11</a:t>
            </a:r>
          </a:p>
        </p:txBody>
      </p:sp>
      <p:sp>
        <p:nvSpPr>
          <p:cNvPr id="4" name="CuadroTexto 3">
            <a:extLst>
              <a:ext uri="{FF2B5EF4-FFF2-40B4-BE49-F238E27FC236}">
                <a16:creationId xmlns:a16="http://schemas.microsoft.com/office/drawing/2014/main" id="{07595690-2A74-38B4-9F37-FAE22259D6EC}"/>
              </a:ext>
            </a:extLst>
          </p:cNvPr>
          <p:cNvSpPr txBox="1"/>
          <p:nvPr/>
        </p:nvSpPr>
        <p:spPr>
          <a:xfrm>
            <a:off x="6980360" y="5420496"/>
            <a:ext cx="939681" cy="307777"/>
          </a:xfrm>
          <a:prstGeom prst="rect">
            <a:avLst/>
          </a:prstGeom>
          <a:noFill/>
        </p:spPr>
        <p:txBody>
          <a:bodyPr wrap="none" rtlCol="0">
            <a:spAutoFit/>
          </a:bodyPr>
          <a:lstStyle/>
          <a:p>
            <a:r>
              <a:rPr lang="es-ES_tradnl" dirty="0"/>
              <a:t>Figura 12</a:t>
            </a:r>
          </a:p>
        </p:txBody>
      </p:sp>
      <p:sp>
        <p:nvSpPr>
          <p:cNvPr id="5" name="CuadroTexto 4">
            <a:extLst>
              <a:ext uri="{FF2B5EF4-FFF2-40B4-BE49-F238E27FC236}">
                <a16:creationId xmlns:a16="http://schemas.microsoft.com/office/drawing/2014/main" id="{B632EFF7-D48F-AA0D-5C25-1C86F3DFA61A}"/>
              </a:ext>
            </a:extLst>
          </p:cNvPr>
          <p:cNvSpPr txBox="1"/>
          <p:nvPr/>
        </p:nvSpPr>
        <p:spPr>
          <a:xfrm>
            <a:off x="9832842" y="5420496"/>
            <a:ext cx="939681" cy="307777"/>
          </a:xfrm>
          <a:prstGeom prst="rect">
            <a:avLst/>
          </a:prstGeom>
          <a:noFill/>
        </p:spPr>
        <p:txBody>
          <a:bodyPr wrap="none" rtlCol="0">
            <a:spAutoFit/>
          </a:bodyPr>
          <a:lstStyle/>
          <a:p>
            <a:r>
              <a:rPr lang="es-ES_tradnl" dirty="0"/>
              <a:t>Figura 13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
        <p:cNvGrpSpPr/>
        <p:nvPr/>
      </p:nvGrpSpPr>
      <p:grpSpPr>
        <a:xfrm>
          <a:off x="0" y="0"/>
          <a:ext cx="0" cy="0"/>
          <a:chOff x="0" y="0"/>
          <a:chExt cx="0" cy="0"/>
        </a:xfrm>
      </p:grpSpPr>
      <p:sp>
        <p:nvSpPr>
          <p:cNvPr id="234" name="Google Shape;234;p17"/>
          <p:cNvSpPr txBox="1"/>
          <p:nvPr/>
        </p:nvSpPr>
        <p:spPr>
          <a:xfrm>
            <a:off x="1867513" y="1350014"/>
            <a:ext cx="88699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CO" sz="4000" b="1" i="0" u="none" strike="noStrike" cap="none">
                <a:solidFill>
                  <a:srgbClr val="686D77"/>
                </a:solidFill>
                <a:latin typeface="Arial"/>
                <a:ea typeface="Arial"/>
                <a:cs typeface="Arial"/>
                <a:sym typeface="Arial"/>
              </a:rPr>
              <a:t>MINIATURAS</a:t>
            </a:r>
            <a:r>
              <a:rPr lang="es-CO" sz="4000" b="1" i="0" u="none" strike="noStrike" cap="none">
                <a:solidFill>
                  <a:srgbClr val="E62F29"/>
                </a:solidFill>
                <a:latin typeface="Arial"/>
                <a:ea typeface="Arial"/>
                <a:cs typeface="Arial"/>
                <a:sym typeface="Arial"/>
              </a:rPr>
              <a:t>  PODCAST Y VIDEO</a:t>
            </a:r>
            <a:endParaRPr sz="1400" b="0" i="0" u="none" strike="noStrike" cap="none">
              <a:solidFill>
                <a:srgbClr val="000000"/>
              </a:solidFill>
              <a:latin typeface="Arial"/>
              <a:ea typeface="Arial"/>
              <a:cs typeface="Arial"/>
              <a:sym typeface="Arial"/>
            </a:endParaRPr>
          </a:p>
        </p:txBody>
      </p:sp>
      <p:pic>
        <p:nvPicPr>
          <p:cNvPr id="235" name="Google Shape;235;p17" descr="Una caricatura de una persona&#10;&#10;Descripción generada automáticamente con confianza baja"/>
          <p:cNvPicPr preferRelativeResize="0"/>
          <p:nvPr/>
        </p:nvPicPr>
        <p:blipFill rotWithShape="1">
          <a:blip r:embed="rId4">
            <a:alphaModFix/>
          </a:blip>
          <a:srcRect/>
          <a:stretch/>
        </p:blipFill>
        <p:spPr>
          <a:xfrm>
            <a:off x="627647" y="3117950"/>
            <a:ext cx="2238608" cy="2238608"/>
          </a:xfrm>
          <a:prstGeom prst="rect">
            <a:avLst/>
          </a:prstGeom>
          <a:noFill/>
          <a:ln>
            <a:noFill/>
          </a:ln>
        </p:spPr>
      </p:pic>
      <p:pic>
        <p:nvPicPr>
          <p:cNvPr id="236" name="Google Shape;236;p17" descr="Imagen que contiene azul, tabla, sostener&#10;&#10;Descripción generada automáticamente"/>
          <p:cNvPicPr preferRelativeResize="0"/>
          <p:nvPr/>
        </p:nvPicPr>
        <p:blipFill rotWithShape="1">
          <a:blip r:embed="rId5">
            <a:alphaModFix/>
          </a:blip>
          <a:srcRect/>
          <a:stretch/>
        </p:blipFill>
        <p:spPr>
          <a:xfrm>
            <a:off x="3431635" y="3157986"/>
            <a:ext cx="2234368" cy="2238608"/>
          </a:xfrm>
          <a:prstGeom prst="rect">
            <a:avLst/>
          </a:prstGeom>
          <a:noFill/>
          <a:ln>
            <a:noFill/>
          </a:ln>
        </p:spPr>
      </p:pic>
      <p:pic>
        <p:nvPicPr>
          <p:cNvPr id="237" name="Google Shape;237;p17" descr="Imagen que contiene persona, hombre, interior, sostener&#10;&#10;Descripción generada automáticamente"/>
          <p:cNvPicPr preferRelativeResize="0"/>
          <p:nvPr/>
        </p:nvPicPr>
        <p:blipFill rotWithShape="1">
          <a:blip r:embed="rId6">
            <a:alphaModFix/>
          </a:blip>
          <a:srcRect/>
          <a:stretch/>
        </p:blipFill>
        <p:spPr>
          <a:xfrm>
            <a:off x="6311154" y="3157986"/>
            <a:ext cx="2238608" cy="2238608"/>
          </a:xfrm>
          <a:prstGeom prst="rect">
            <a:avLst/>
          </a:prstGeom>
          <a:noFill/>
          <a:ln>
            <a:noFill/>
          </a:ln>
        </p:spPr>
      </p:pic>
      <p:pic>
        <p:nvPicPr>
          <p:cNvPr id="238" name="Google Shape;238;p17" descr="Un hombre con un casco en la mano&#10;&#10;Descripción generada automáticamente con confianza baja"/>
          <p:cNvPicPr preferRelativeResize="0"/>
          <p:nvPr/>
        </p:nvPicPr>
        <p:blipFill rotWithShape="1">
          <a:blip r:embed="rId7">
            <a:alphaModFix/>
          </a:blip>
          <a:srcRect/>
          <a:stretch/>
        </p:blipFill>
        <p:spPr>
          <a:xfrm>
            <a:off x="9076982" y="3157986"/>
            <a:ext cx="2234368" cy="2238608"/>
          </a:xfrm>
          <a:prstGeom prst="rect">
            <a:avLst/>
          </a:prstGeom>
          <a:noFill/>
          <a:ln>
            <a:noFill/>
          </a:ln>
        </p:spPr>
      </p:pic>
      <p:sp>
        <p:nvSpPr>
          <p:cNvPr id="239" name="Google Shape;239;p17"/>
          <p:cNvSpPr txBox="1"/>
          <p:nvPr/>
        </p:nvSpPr>
        <p:spPr>
          <a:xfrm>
            <a:off x="6514212" y="4736836"/>
            <a:ext cx="2011273"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CO" sz="1500" b="1" i="0" u="none" strike="noStrike" cap="none">
                <a:solidFill>
                  <a:schemeClr val="lt1"/>
                </a:solidFill>
                <a:latin typeface="Arial"/>
                <a:ea typeface="Arial"/>
                <a:cs typeface="Arial"/>
                <a:sym typeface="Arial"/>
              </a:rPr>
              <a:t>Lorem ipsum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CO" sz="1500" b="1" i="0" u="none" strike="noStrike" cap="none">
                <a:solidFill>
                  <a:schemeClr val="lt1"/>
                </a:solidFill>
                <a:latin typeface="Arial"/>
                <a:ea typeface="Arial"/>
                <a:cs typeface="Arial"/>
                <a:sym typeface="Arial"/>
              </a:rPr>
              <a:t>dolor sit amet</a:t>
            </a:r>
            <a:endParaRPr sz="1500" b="0" i="0" u="none" strike="noStrike" cap="none">
              <a:solidFill>
                <a:schemeClr val="lt1"/>
              </a:solidFill>
              <a:latin typeface="Arial"/>
              <a:ea typeface="Arial"/>
              <a:cs typeface="Arial"/>
              <a:sym typeface="Arial"/>
            </a:endParaRPr>
          </a:p>
        </p:txBody>
      </p:sp>
      <p:sp>
        <p:nvSpPr>
          <p:cNvPr id="240" name="Google Shape;240;p17"/>
          <p:cNvSpPr txBox="1"/>
          <p:nvPr/>
        </p:nvSpPr>
        <p:spPr>
          <a:xfrm>
            <a:off x="9241648" y="4752899"/>
            <a:ext cx="2142095"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CO" sz="1500" b="1" i="0" u="none" strike="noStrike" cap="none">
                <a:solidFill>
                  <a:schemeClr val="lt1"/>
                </a:solidFill>
                <a:highlight>
                  <a:srgbClr val="1D3B6F"/>
                </a:highlight>
                <a:latin typeface="Arial"/>
                <a:ea typeface="Arial"/>
                <a:cs typeface="Arial"/>
                <a:sym typeface="Arial"/>
              </a:rPr>
              <a:t>Lorem ipsum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CO" sz="1500" b="1" i="0" u="none" strike="noStrike" cap="none">
                <a:solidFill>
                  <a:schemeClr val="lt1"/>
                </a:solidFill>
                <a:highlight>
                  <a:srgbClr val="1D3B6F"/>
                </a:highlight>
                <a:latin typeface="Arial"/>
                <a:ea typeface="Arial"/>
                <a:cs typeface="Arial"/>
                <a:sym typeface="Arial"/>
              </a:rPr>
              <a:t>dolor sit amet  </a:t>
            </a:r>
            <a:endParaRPr sz="1500" b="0" i="0" u="none" strike="noStrike" cap="none">
              <a:solidFill>
                <a:schemeClr val="lt1"/>
              </a:solidFill>
              <a:highlight>
                <a:srgbClr val="1D3B6F"/>
              </a:highlight>
              <a:latin typeface="Arial"/>
              <a:ea typeface="Arial"/>
              <a:cs typeface="Arial"/>
              <a:sym typeface="Arial"/>
            </a:endParaRPr>
          </a:p>
        </p:txBody>
      </p:sp>
      <p:sp>
        <p:nvSpPr>
          <p:cNvPr id="241" name="Google Shape;241;p17"/>
          <p:cNvSpPr txBox="1"/>
          <p:nvPr/>
        </p:nvSpPr>
        <p:spPr>
          <a:xfrm>
            <a:off x="925629" y="4736836"/>
            <a:ext cx="1581598"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CO" sz="1500" b="1" i="0" u="none" strike="noStrike" cap="none">
                <a:solidFill>
                  <a:schemeClr val="lt1"/>
                </a:solidFill>
                <a:latin typeface="Arial"/>
                <a:ea typeface="Arial"/>
                <a:cs typeface="Arial"/>
                <a:sym typeface="Arial"/>
              </a:rPr>
              <a:t>Lorem ipsum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CO" sz="1500" b="1" i="0" u="none" strike="noStrike" cap="none">
                <a:solidFill>
                  <a:schemeClr val="lt1"/>
                </a:solidFill>
                <a:latin typeface="Arial"/>
                <a:ea typeface="Arial"/>
                <a:cs typeface="Arial"/>
                <a:sym typeface="Arial"/>
              </a:rPr>
              <a:t>dolor sit amet</a:t>
            </a:r>
            <a:endParaRPr sz="1500" b="0" i="0" u="none" strike="noStrike" cap="none">
              <a:solidFill>
                <a:schemeClr val="lt1"/>
              </a:solidFill>
              <a:latin typeface="Arial"/>
              <a:ea typeface="Arial"/>
              <a:cs typeface="Arial"/>
              <a:sym typeface="Arial"/>
            </a:endParaRPr>
          </a:p>
        </p:txBody>
      </p:sp>
      <p:sp>
        <p:nvSpPr>
          <p:cNvPr id="242" name="Google Shape;242;p17"/>
          <p:cNvSpPr txBox="1"/>
          <p:nvPr/>
        </p:nvSpPr>
        <p:spPr>
          <a:xfrm>
            <a:off x="3605113" y="4736836"/>
            <a:ext cx="2142095"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CO" sz="1500" b="1" i="0" u="none" strike="noStrike" cap="none">
                <a:solidFill>
                  <a:schemeClr val="lt1"/>
                </a:solidFill>
                <a:highlight>
                  <a:srgbClr val="1D3B6F"/>
                </a:highlight>
                <a:latin typeface="Arial"/>
                <a:ea typeface="Arial"/>
                <a:cs typeface="Arial"/>
                <a:sym typeface="Arial"/>
              </a:rPr>
              <a:t>Lorem ipsum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CO" sz="1500" b="1" i="0" u="none" strike="noStrike" cap="none">
                <a:solidFill>
                  <a:schemeClr val="lt1"/>
                </a:solidFill>
                <a:highlight>
                  <a:srgbClr val="1D3B6F"/>
                </a:highlight>
                <a:latin typeface="Arial"/>
                <a:ea typeface="Arial"/>
                <a:cs typeface="Arial"/>
                <a:sym typeface="Arial"/>
              </a:rPr>
              <a:t>dolor sit amet  </a:t>
            </a:r>
            <a:endParaRPr sz="1500" b="0" i="0" u="none" strike="noStrike" cap="none">
              <a:solidFill>
                <a:schemeClr val="lt1"/>
              </a:solidFill>
              <a:highlight>
                <a:srgbClr val="1D3B6F"/>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47" name="Google Shape;247;p18"/>
          <p:cNvSpPr txBox="1"/>
          <p:nvPr/>
        </p:nvSpPr>
        <p:spPr>
          <a:xfrm>
            <a:off x="499296" y="2869436"/>
            <a:ext cx="5670801" cy="1092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CO" sz="4000" b="0" i="0" u="none" strike="noStrike" cap="none">
                <a:solidFill>
                  <a:srgbClr val="686D77"/>
                </a:solidFill>
                <a:latin typeface="Arial"/>
                <a:ea typeface="Arial"/>
                <a:cs typeface="Arial"/>
                <a:sym typeface="Arial"/>
              </a:rPr>
              <a:t>ICONOGRAFÍA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r>
              <a:rPr lang="es-CO" sz="2300" b="0" i="0" u="none" strike="noStrike" cap="none">
                <a:solidFill>
                  <a:srgbClr val="1D3B6F"/>
                </a:solidFill>
                <a:latin typeface="Arial"/>
                <a:ea typeface="Arial"/>
                <a:cs typeface="Arial"/>
                <a:sym typeface="Arial"/>
              </a:rPr>
              <a:t>OTROS ELEMENTOS GRÁFICOS</a:t>
            </a:r>
            <a:endParaRPr sz="2300" b="0" i="0" u="none" strike="noStrike" cap="none">
              <a:solidFill>
                <a:srgbClr val="1D3B6F"/>
              </a:solidFill>
              <a:latin typeface="Arial"/>
              <a:ea typeface="Arial"/>
              <a:cs typeface="Arial"/>
              <a:sym typeface="Arial"/>
            </a:endParaRPr>
          </a:p>
        </p:txBody>
      </p:sp>
      <p:pic>
        <p:nvPicPr>
          <p:cNvPr id="248" name="Google Shape;248;p18" descr="Icono&#10;&#10;Descripción generada automáticamente"/>
          <p:cNvPicPr preferRelativeResize="0"/>
          <p:nvPr/>
        </p:nvPicPr>
        <p:blipFill rotWithShape="1">
          <a:blip r:embed="rId4">
            <a:alphaModFix/>
          </a:blip>
          <a:srcRect/>
          <a:stretch/>
        </p:blipFill>
        <p:spPr>
          <a:xfrm>
            <a:off x="9116157" y="1630388"/>
            <a:ext cx="877900" cy="762066"/>
          </a:xfrm>
          <a:prstGeom prst="rect">
            <a:avLst/>
          </a:prstGeom>
          <a:noFill/>
          <a:ln>
            <a:noFill/>
          </a:ln>
        </p:spPr>
      </p:pic>
      <p:pic>
        <p:nvPicPr>
          <p:cNvPr id="249" name="Google Shape;249;p18" descr="Un dibujo de una caricatura&#10;&#10;Descripción generada automáticamente con confianza baja"/>
          <p:cNvPicPr preferRelativeResize="0"/>
          <p:nvPr/>
        </p:nvPicPr>
        <p:blipFill rotWithShape="1">
          <a:blip r:embed="rId5">
            <a:alphaModFix/>
          </a:blip>
          <a:srcRect/>
          <a:stretch/>
        </p:blipFill>
        <p:spPr>
          <a:xfrm>
            <a:off x="10796190" y="1691353"/>
            <a:ext cx="591363" cy="701101"/>
          </a:xfrm>
          <a:prstGeom prst="rect">
            <a:avLst/>
          </a:prstGeom>
          <a:noFill/>
          <a:ln>
            <a:noFill/>
          </a:ln>
        </p:spPr>
      </p:pic>
      <p:pic>
        <p:nvPicPr>
          <p:cNvPr id="250" name="Google Shape;250;p18" descr="Icono&#10;&#10;Descripción generada automáticamente"/>
          <p:cNvPicPr preferRelativeResize="0"/>
          <p:nvPr/>
        </p:nvPicPr>
        <p:blipFill rotWithShape="1">
          <a:blip r:embed="rId6">
            <a:alphaModFix/>
          </a:blip>
          <a:srcRect/>
          <a:stretch/>
        </p:blipFill>
        <p:spPr>
          <a:xfrm>
            <a:off x="10796190" y="3165459"/>
            <a:ext cx="707197" cy="701101"/>
          </a:xfrm>
          <a:prstGeom prst="rect">
            <a:avLst/>
          </a:prstGeom>
          <a:noFill/>
          <a:ln>
            <a:noFill/>
          </a:ln>
        </p:spPr>
      </p:pic>
      <p:pic>
        <p:nvPicPr>
          <p:cNvPr id="251" name="Google Shape;251;p18" descr="Icono&#10;&#10;Descripción generada automáticamente"/>
          <p:cNvPicPr preferRelativeResize="0"/>
          <p:nvPr/>
        </p:nvPicPr>
        <p:blipFill rotWithShape="1">
          <a:blip r:embed="rId7">
            <a:alphaModFix/>
          </a:blip>
          <a:srcRect/>
          <a:stretch/>
        </p:blipFill>
        <p:spPr>
          <a:xfrm>
            <a:off x="9116157" y="3194534"/>
            <a:ext cx="877900" cy="743776"/>
          </a:xfrm>
          <a:prstGeom prst="rect">
            <a:avLst/>
          </a:prstGeom>
          <a:noFill/>
          <a:ln>
            <a:noFill/>
          </a:ln>
        </p:spPr>
      </p:pic>
      <p:pic>
        <p:nvPicPr>
          <p:cNvPr id="252" name="Google Shape;252;p18"/>
          <p:cNvPicPr preferRelativeResize="0"/>
          <p:nvPr/>
        </p:nvPicPr>
        <p:blipFill rotWithShape="1">
          <a:blip r:embed="rId8">
            <a:alphaModFix/>
          </a:blip>
          <a:srcRect/>
          <a:stretch/>
        </p:blipFill>
        <p:spPr>
          <a:xfrm>
            <a:off x="9113500" y="4908393"/>
            <a:ext cx="883182" cy="788366"/>
          </a:xfrm>
          <a:prstGeom prst="rect">
            <a:avLst/>
          </a:prstGeom>
          <a:noFill/>
          <a:ln>
            <a:noFill/>
          </a:ln>
        </p:spPr>
      </p:pic>
      <p:pic>
        <p:nvPicPr>
          <p:cNvPr id="253" name="Google Shape;253;p18"/>
          <p:cNvPicPr preferRelativeResize="0"/>
          <p:nvPr/>
        </p:nvPicPr>
        <p:blipFill rotWithShape="1">
          <a:blip r:embed="rId9">
            <a:alphaModFix/>
          </a:blip>
          <a:srcRect/>
          <a:stretch/>
        </p:blipFill>
        <p:spPr>
          <a:xfrm>
            <a:off x="10796192" y="4900070"/>
            <a:ext cx="823908" cy="693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2"/>
          <p:cNvSpPr txBox="1"/>
          <p:nvPr/>
        </p:nvSpPr>
        <p:spPr>
          <a:xfrm>
            <a:off x="3861619" y="4691227"/>
            <a:ext cx="4468761"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CO" sz="3000" b="1" i="0" u="none" strike="noStrike" cap="none">
                <a:solidFill>
                  <a:schemeClr val="lt1"/>
                </a:solidFill>
                <a:latin typeface="Arial"/>
                <a:ea typeface="Arial"/>
                <a:cs typeface="Arial"/>
                <a:sym typeface="Arial"/>
              </a:rPr>
              <a:t>Listado de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s-CO" sz="3000" b="1" i="0" u="none" strike="noStrike" cap="none">
                <a:solidFill>
                  <a:schemeClr val="lt1"/>
                </a:solidFill>
                <a:latin typeface="Arial"/>
                <a:ea typeface="Arial"/>
                <a:cs typeface="Arial"/>
                <a:sym typeface="Arial"/>
              </a:rPr>
              <a:t>recursos gráficos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s-CO" sz="3000" b="1" i="0" u="none" strike="noStrike" cap="none">
                <a:solidFill>
                  <a:schemeClr val="lt1"/>
                </a:solidFill>
                <a:latin typeface="Arial"/>
                <a:ea typeface="Arial"/>
                <a:cs typeface="Arial"/>
                <a:sym typeface="Arial"/>
              </a:rPr>
              <a:t>aula semilla</a:t>
            </a:r>
            <a:endParaRPr sz="3000" b="0" i="0" u="none" strike="noStrike" cap="none">
              <a:solidFill>
                <a:schemeClr val="lt1"/>
              </a:solidFill>
              <a:latin typeface="Arial"/>
              <a:ea typeface="Arial"/>
              <a:cs typeface="Arial"/>
              <a:sym typeface="Arial"/>
            </a:endParaRPr>
          </a:p>
        </p:txBody>
      </p:sp>
      <p:sp>
        <p:nvSpPr>
          <p:cNvPr id="91" name="Google Shape;91;p2"/>
          <p:cNvSpPr txBox="1"/>
          <p:nvPr/>
        </p:nvSpPr>
        <p:spPr>
          <a:xfrm>
            <a:off x="7983793" y="1151797"/>
            <a:ext cx="3805084" cy="42780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rgbClr val="1D3B6F"/>
                </a:solidFill>
                <a:latin typeface="Arial"/>
                <a:ea typeface="Arial"/>
                <a:cs typeface="Arial"/>
                <a:sym typeface="Arial"/>
              </a:rPr>
              <a:t>Para optimizar la experiencia de aprendizaje en la plataforma Moodle, hemos desarrollado una serie de elementos gráficos que ayudarán a los participantes a navegar y aprovechar al máximo los recursos y actividades del curso. A continuación, se detallan los ítems gráficos que se incorporarán en las diferentes secciones del aula: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1D3B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CO" sz="1600" b="1" i="0" u="none" strike="noStrike" cap="none">
                <a:solidFill>
                  <a:srgbClr val="E62F29"/>
                </a:solidFill>
                <a:latin typeface="Arial"/>
                <a:ea typeface="Arial"/>
                <a:cs typeface="Arial"/>
                <a:sym typeface="Arial"/>
              </a:rPr>
              <a:t>1. </a:t>
            </a:r>
            <a:r>
              <a:rPr lang="es-CO" sz="1600" b="0" i="0" u="none" strike="noStrike" cap="none">
                <a:solidFill>
                  <a:srgbClr val="1D3B6F"/>
                </a:solidFill>
                <a:latin typeface="Arial"/>
                <a:ea typeface="Arial"/>
                <a:cs typeface="Arial"/>
                <a:sym typeface="Arial"/>
              </a:rPr>
              <a:t>Sección introductoria.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CO" sz="1600" b="1" i="0" u="none" strike="noStrike" cap="none">
                <a:solidFill>
                  <a:srgbClr val="E62F29"/>
                </a:solidFill>
                <a:latin typeface="Arial"/>
                <a:ea typeface="Arial"/>
                <a:cs typeface="Arial"/>
                <a:sym typeface="Arial"/>
              </a:rPr>
              <a:t>2. </a:t>
            </a:r>
            <a:r>
              <a:rPr lang="es-CO" sz="1600" b="0" i="0" u="none" strike="noStrike" cap="none">
                <a:solidFill>
                  <a:srgbClr val="1D3B6F"/>
                </a:solidFill>
                <a:latin typeface="Arial"/>
                <a:ea typeface="Arial"/>
                <a:cs typeface="Arial"/>
                <a:sym typeface="Arial"/>
              </a:rPr>
              <a:t>Módulos (temáticos).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CO" sz="1600" b="1" i="0" u="none" strike="noStrike" cap="none">
                <a:solidFill>
                  <a:srgbClr val="E62F29"/>
                </a:solidFill>
                <a:latin typeface="Arial"/>
                <a:ea typeface="Arial"/>
                <a:cs typeface="Arial"/>
                <a:sym typeface="Arial"/>
              </a:rPr>
              <a:t>3. </a:t>
            </a:r>
            <a:r>
              <a:rPr lang="es-CO" sz="1600" b="0" i="0" u="none" strike="noStrike" cap="none">
                <a:solidFill>
                  <a:srgbClr val="1D3B6F"/>
                </a:solidFill>
                <a:latin typeface="Arial"/>
                <a:ea typeface="Arial"/>
                <a:cs typeface="Arial"/>
                <a:sym typeface="Arial"/>
              </a:rPr>
              <a:t>Sección de cierre.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CO" sz="1600" b="1" i="0" u="none" strike="noStrike" cap="none">
                <a:solidFill>
                  <a:srgbClr val="E62F29"/>
                </a:solidFill>
                <a:latin typeface="Arial"/>
                <a:ea typeface="Arial"/>
                <a:cs typeface="Arial"/>
                <a:sym typeface="Arial"/>
              </a:rPr>
              <a:t>4. </a:t>
            </a:r>
            <a:r>
              <a:rPr lang="es-CO" sz="1600" b="0" i="0" u="none" strike="noStrike" cap="none">
                <a:solidFill>
                  <a:srgbClr val="1D3B6F"/>
                </a:solidFill>
                <a:latin typeface="Arial"/>
                <a:ea typeface="Arial"/>
                <a:cs typeface="Arial"/>
                <a:sym typeface="Arial"/>
              </a:rPr>
              <a:t>Otros iconos o elementos gráficos.</a:t>
            </a:r>
            <a:endParaRPr sz="1600" b="0" i="0" u="none" strike="noStrike" cap="none">
              <a:solidFill>
                <a:srgbClr val="1D3B6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7"/>
        <p:cNvGrpSpPr/>
        <p:nvPr/>
      </p:nvGrpSpPr>
      <p:grpSpPr>
        <a:xfrm>
          <a:off x="0" y="0"/>
          <a:ext cx="0" cy="0"/>
          <a:chOff x="0" y="0"/>
          <a:chExt cx="0" cy="0"/>
        </a:xfrm>
      </p:grpSpPr>
      <p:sp>
        <p:nvSpPr>
          <p:cNvPr id="258" name="Google Shape;258;p32"/>
          <p:cNvSpPr txBox="1"/>
          <p:nvPr/>
        </p:nvSpPr>
        <p:spPr>
          <a:xfrm>
            <a:off x="499296" y="2869436"/>
            <a:ext cx="5670801" cy="1092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CO" sz="4000" b="0" i="0" u="none" strike="noStrike" cap="none">
                <a:solidFill>
                  <a:srgbClr val="686D77"/>
                </a:solidFill>
                <a:latin typeface="Arial"/>
                <a:ea typeface="Arial"/>
                <a:cs typeface="Arial"/>
                <a:sym typeface="Arial"/>
              </a:rPr>
              <a:t>ICONOGRAFÍA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r>
              <a:rPr lang="es-CO" sz="2300" b="0" i="0" u="none" strike="noStrike" cap="none">
                <a:solidFill>
                  <a:srgbClr val="1D3B6F"/>
                </a:solidFill>
                <a:latin typeface="Arial"/>
                <a:ea typeface="Arial"/>
                <a:cs typeface="Arial"/>
                <a:sym typeface="Arial"/>
              </a:rPr>
              <a:t>OTROS ELEMENTOS GRÁFICOS</a:t>
            </a:r>
            <a:endParaRPr sz="2300" b="0" i="0" u="none" strike="noStrike" cap="none">
              <a:solidFill>
                <a:srgbClr val="1D3B6F"/>
              </a:solidFill>
              <a:latin typeface="Arial"/>
              <a:ea typeface="Arial"/>
              <a:cs typeface="Arial"/>
              <a:sym typeface="Arial"/>
            </a:endParaRPr>
          </a:p>
        </p:txBody>
      </p:sp>
      <p:pic>
        <p:nvPicPr>
          <p:cNvPr id="259" name="Google Shape;259;p32" descr="Imagen que contiene luz, alimentos, dibujo&#10;&#10;Descripción generada automáticamente"/>
          <p:cNvPicPr preferRelativeResize="0"/>
          <p:nvPr/>
        </p:nvPicPr>
        <p:blipFill rotWithShape="1">
          <a:blip r:embed="rId4">
            <a:alphaModFix/>
          </a:blip>
          <a:srcRect/>
          <a:stretch/>
        </p:blipFill>
        <p:spPr>
          <a:xfrm>
            <a:off x="10706019" y="4127044"/>
            <a:ext cx="765609" cy="1572595"/>
          </a:xfrm>
          <a:prstGeom prst="rect">
            <a:avLst/>
          </a:prstGeom>
          <a:noFill/>
          <a:ln>
            <a:noFill/>
          </a:ln>
        </p:spPr>
      </p:pic>
      <p:pic>
        <p:nvPicPr>
          <p:cNvPr id="260" name="Google Shape;260;p32" descr="Imagen que contiene luz, tabla&#10;&#10;Descripción generada automáticamente"/>
          <p:cNvPicPr preferRelativeResize="0"/>
          <p:nvPr/>
        </p:nvPicPr>
        <p:blipFill rotWithShape="1">
          <a:blip r:embed="rId5">
            <a:alphaModFix/>
          </a:blip>
          <a:srcRect/>
          <a:stretch/>
        </p:blipFill>
        <p:spPr>
          <a:xfrm>
            <a:off x="9018215" y="4127057"/>
            <a:ext cx="951838" cy="1515692"/>
          </a:xfrm>
          <a:prstGeom prst="rect">
            <a:avLst/>
          </a:prstGeom>
          <a:noFill/>
          <a:ln>
            <a:noFill/>
          </a:ln>
        </p:spPr>
      </p:pic>
      <p:sp>
        <p:nvSpPr>
          <p:cNvPr id="261" name="Google Shape;261;p32"/>
          <p:cNvSpPr txBox="1"/>
          <p:nvPr/>
        </p:nvSpPr>
        <p:spPr>
          <a:xfrm>
            <a:off x="10528279" y="5733376"/>
            <a:ext cx="1237800" cy="323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s-CO" sz="1500" b="1" i="0" u="none" strike="noStrike" cap="none">
                <a:solidFill>
                  <a:schemeClr val="lt1"/>
                </a:solidFill>
                <a:highlight>
                  <a:srgbClr val="008DC7"/>
                </a:highlight>
                <a:latin typeface="Arial"/>
                <a:ea typeface="Arial"/>
                <a:cs typeface="Arial"/>
                <a:sym typeface="Arial"/>
              </a:rPr>
              <a:t>Medalla 2</a:t>
            </a:r>
            <a:endParaRPr sz="1500" b="0" i="0" u="none" strike="noStrike" cap="none">
              <a:solidFill>
                <a:schemeClr val="lt1"/>
              </a:solidFill>
              <a:highlight>
                <a:srgbClr val="008DC7"/>
              </a:highlight>
              <a:latin typeface="Arial"/>
              <a:ea typeface="Arial"/>
              <a:cs typeface="Arial"/>
              <a:sym typeface="Arial"/>
            </a:endParaRPr>
          </a:p>
        </p:txBody>
      </p:sp>
      <p:sp>
        <p:nvSpPr>
          <p:cNvPr id="262" name="Google Shape;262;p32"/>
          <p:cNvSpPr txBox="1"/>
          <p:nvPr/>
        </p:nvSpPr>
        <p:spPr>
          <a:xfrm>
            <a:off x="8926490" y="5733376"/>
            <a:ext cx="1237800" cy="323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s-CO" sz="1500" b="1" i="0" u="none" strike="noStrike" cap="none">
                <a:solidFill>
                  <a:schemeClr val="lt1"/>
                </a:solidFill>
                <a:highlight>
                  <a:srgbClr val="1D3B6F"/>
                </a:highlight>
                <a:latin typeface="Arial"/>
                <a:ea typeface="Arial"/>
                <a:cs typeface="Arial"/>
                <a:sym typeface="Arial"/>
              </a:rPr>
              <a:t>Medalla 1</a:t>
            </a:r>
            <a:endParaRPr sz="1500" b="0" i="0" u="none" strike="noStrike" cap="none">
              <a:solidFill>
                <a:schemeClr val="lt1"/>
              </a:solidFill>
              <a:highlight>
                <a:srgbClr val="1D3B6F"/>
              </a:highlight>
              <a:latin typeface="Arial"/>
              <a:ea typeface="Arial"/>
              <a:cs typeface="Arial"/>
              <a:sym typeface="Arial"/>
            </a:endParaRPr>
          </a:p>
        </p:txBody>
      </p:sp>
      <p:pic>
        <p:nvPicPr>
          <p:cNvPr id="263" name="Google Shape;263;p32" descr="Icono&#10;&#10;Descripción generada automáticamente"/>
          <p:cNvPicPr preferRelativeResize="0"/>
          <p:nvPr/>
        </p:nvPicPr>
        <p:blipFill rotWithShape="1">
          <a:blip r:embed="rId6">
            <a:alphaModFix/>
          </a:blip>
          <a:srcRect/>
          <a:stretch/>
        </p:blipFill>
        <p:spPr>
          <a:xfrm>
            <a:off x="9052543" y="2521702"/>
            <a:ext cx="883182" cy="695467"/>
          </a:xfrm>
          <a:prstGeom prst="rect">
            <a:avLst/>
          </a:prstGeom>
          <a:noFill/>
          <a:ln>
            <a:noFill/>
          </a:ln>
        </p:spPr>
      </p:pic>
      <p:pic>
        <p:nvPicPr>
          <p:cNvPr id="264" name="Google Shape;264;p32" descr="Icono&#10;&#10;Descripción generada automáticamente"/>
          <p:cNvPicPr preferRelativeResize="0"/>
          <p:nvPr/>
        </p:nvPicPr>
        <p:blipFill rotWithShape="1">
          <a:blip r:embed="rId7">
            <a:alphaModFix/>
          </a:blip>
          <a:srcRect/>
          <a:stretch/>
        </p:blipFill>
        <p:spPr>
          <a:xfrm>
            <a:off x="10838024" y="2521702"/>
            <a:ext cx="501598" cy="6369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8"/>
        <p:cNvGrpSpPr/>
        <p:nvPr/>
      </p:nvGrpSpPr>
      <p:grpSpPr>
        <a:xfrm>
          <a:off x="0" y="0"/>
          <a:ext cx="0" cy="0"/>
          <a:chOff x="0" y="0"/>
          <a:chExt cx="0" cy="0"/>
        </a:xfrm>
      </p:grpSpPr>
      <p:pic>
        <p:nvPicPr>
          <p:cNvPr id="269" name="Google Shape;269;p19" descr="Icono&#10;&#10;Descripción generada automáticamente con confianza media"/>
          <p:cNvPicPr preferRelativeResize="0"/>
          <p:nvPr/>
        </p:nvPicPr>
        <p:blipFill rotWithShape="1">
          <a:blip r:embed="rId4">
            <a:alphaModFix/>
          </a:blip>
          <a:srcRect/>
          <a:stretch/>
        </p:blipFill>
        <p:spPr>
          <a:xfrm>
            <a:off x="2890701" y="1585053"/>
            <a:ext cx="634039" cy="634039"/>
          </a:xfrm>
          <a:prstGeom prst="rect">
            <a:avLst/>
          </a:prstGeom>
          <a:noFill/>
          <a:ln>
            <a:noFill/>
          </a:ln>
        </p:spPr>
      </p:pic>
      <p:sp>
        <p:nvSpPr>
          <p:cNvPr id="270" name="Google Shape;270;p19"/>
          <p:cNvSpPr txBox="1"/>
          <p:nvPr/>
        </p:nvSpPr>
        <p:spPr>
          <a:xfrm>
            <a:off x="3736095" y="1486575"/>
            <a:ext cx="524760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Cada recurso gráfico pensado en esta plantilla tiene el texto editable. Recuerda editarlo según las necesidades de los cursos. Asegúrate de agrupar todos los elementos que deseas descargar, haz clic derecho y selecciona "Guardar como imagen".</a:t>
            </a:r>
            <a:endParaRPr sz="16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Adicionalmente, no olvides que los recursos propuestos también se pueden guardar como PDF si lo consideras necesario, por ejemplo, la guía introductoria. Debes hacer clic en "Archivo", seleccionar "Guardar como" y elegir la extensión “.pdf”.</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Junto a este libro de estilo, encontrarás un archivo de fuente OpenType "Artifex CF Bold" que puedes instalar en tu computador para abrir adecuadamente el libro de estilo. Esta fuente corresponde al estilo del manual de identidad de marca. Recuerda utilizar esta tipografía en todos los banners.</a:t>
            </a:r>
            <a:endParaRPr sz="1600" b="0" i="0" u="none" strike="noStrike" cap="none">
              <a:solidFill>
                <a:srgbClr val="00206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3"/>
          <p:cNvSpPr txBox="1"/>
          <p:nvPr/>
        </p:nvSpPr>
        <p:spPr>
          <a:xfrm>
            <a:off x="3291348" y="1392282"/>
            <a:ext cx="530204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CO" sz="4000" b="1" i="0" u="none" strike="noStrike" cap="none">
                <a:solidFill>
                  <a:srgbClr val="686D77"/>
                </a:solidFill>
                <a:latin typeface="Arial"/>
                <a:ea typeface="Arial"/>
                <a:cs typeface="Arial"/>
                <a:sym typeface="Arial"/>
              </a:rPr>
              <a:t>BANNER</a:t>
            </a:r>
            <a:r>
              <a:rPr lang="es-CO" sz="4000" b="1" i="0" u="none" strike="noStrike" cap="none">
                <a:solidFill>
                  <a:srgbClr val="E62F29"/>
                </a:solidFill>
                <a:latin typeface="Arial"/>
                <a:ea typeface="Arial"/>
                <a:cs typeface="Arial"/>
                <a:sym typeface="Arial"/>
              </a:rPr>
              <a:t> GENERAL</a:t>
            </a:r>
            <a:endParaRPr sz="1400" b="0" i="0" u="none" strike="noStrike" cap="none">
              <a:solidFill>
                <a:srgbClr val="000000"/>
              </a:solidFill>
              <a:latin typeface="Arial"/>
              <a:ea typeface="Arial"/>
              <a:cs typeface="Arial"/>
              <a:sym typeface="Arial"/>
            </a:endParaRPr>
          </a:p>
        </p:txBody>
      </p:sp>
      <p:pic>
        <p:nvPicPr>
          <p:cNvPr id="97" name="Google Shape;97;p3" descr="Interfaz de usuario gráfica&#10;&#10;Descripción generada automáticamente con confianza baja"/>
          <p:cNvPicPr preferRelativeResize="0"/>
          <p:nvPr/>
        </p:nvPicPr>
        <p:blipFill rotWithShape="1">
          <a:blip r:embed="rId4">
            <a:alphaModFix/>
          </a:blip>
          <a:srcRect/>
          <a:stretch/>
        </p:blipFill>
        <p:spPr>
          <a:xfrm>
            <a:off x="987159" y="3032858"/>
            <a:ext cx="10728960" cy="2798064"/>
          </a:xfrm>
          <a:prstGeom prst="rect">
            <a:avLst/>
          </a:prstGeom>
          <a:noFill/>
          <a:ln>
            <a:noFill/>
          </a:ln>
        </p:spPr>
      </p:pic>
      <p:sp>
        <p:nvSpPr>
          <p:cNvPr id="98" name="Google Shape;98;p3"/>
          <p:cNvSpPr txBox="1"/>
          <p:nvPr/>
        </p:nvSpPr>
        <p:spPr>
          <a:xfrm>
            <a:off x="6883565" y="3924058"/>
            <a:ext cx="446876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CO" sz="3000" b="1" i="0" u="none" strike="noStrike" cap="none">
                <a:solidFill>
                  <a:schemeClr val="lt1"/>
                </a:solidFill>
                <a:latin typeface="Arial"/>
                <a:ea typeface="Arial"/>
                <a:cs typeface="Arial"/>
                <a:sym typeface="Arial"/>
              </a:rPr>
              <a:t>lorem ipsum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s-CO" sz="3000" b="1" i="0" u="none" strike="noStrike" cap="none">
                <a:solidFill>
                  <a:schemeClr val="lt1"/>
                </a:solidFill>
                <a:latin typeface="Arial"/>
                <a:ea typeface="Arial"/>
                <a:cs typeface="Arial"/>
                <a:sym typeface="Arial"/>
              </a:rPr>
              <a:t>dolor sit amet</a:t>
            </a:r>
            <a:endParaRPr sz="3000" b="0" i="0" u="none" strike="noStrike" cap="none">
              <a:solidFill>
                <a:schemeClr val="lt1"/>
              </a:solidFill>
              <a:latin typeface="Arial"/>
              <a:ea typeface="Arial"/>
              <a:cs typeface="Arial"/>
              <a:sym typeface="Arial"/>
            </a:endParaRPr>
          </a:p>
        </p:txBody>
      </p:sp>
      <p:sp>
        <p:nvSpPr>
          <p:cNvPr id="2" name="CuadroTexto 1">
            <a:extLst>
              <a:ext uri="{FF2B5EF4-FFF2-40B4-BE49-F238E27FC236}">
                <a16:creationId xmlns:a16="http://schemas.microsoft.com/office/drawing/2014/main" id="{38B6190E-F4E5-B7B8-AD04-0293637DDE7F}"/>
              </a:ext>
            </a:extLst>
          </p:cNvPr>
          <p:cNvSpPr txBox="1"/>
          <p:nvPr/>
        </p:nvSpPr>
        <p:spPr>
          <a:xfrm>
            <a:off x="5826034" y="5930537"/>
            <a:ext cx="840295" cy="307777"/>
          </a:xfrm>
          <a:prstGeom prst="rect">
            <a:avLst/>
          </a:prstGeom>
          <a:noFill/>
        </p:spPr>
        <p:txBody>
          <a:bodyPr wrap="none" rtlCol="0">
            <a:spAutoFit/>
          </a:bodyPr>
          <a:lstStyle/>
          <a:p>
            <a:r>
              <a:rPr lang="es-ES_tradnl" dirty="0"/>
              <a:t>Figura 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pic>
        <p:nvPicPr>
          <p:cNvPr id="103" name="Google Shape;103;p4" descr="Una mujer sonriendo&#10;&#10;Descripción generada automáticamente"/>
          <p:cNvPicPr preferRelativeResize="0"/>
          <p:nvPr/>
        </p:nvPicPr>
        <p:blipFill rotWithShape="1">
          <a:blip r:embed="rId4">
            <a:alphaModFix/>
          </a:blip>
          <a:srcRect/>
          <a:stretch/>
        </p:blipFill>
        <p:spPr>
          <a:xfrm>
            <a:off x="839676" y="693859"/>
            <a:ext cx="10747248" cy="2791968"/>
          </a:xfrm>
          <a:prstGeom prst="rect">
            <a:avLst/>
          </a:prstGeom>
          <a:noFill/>
          <a:ln>
            <a:noFill/>
          </a:ln>
        </p:spPr>
      </p:pic>
      <p:pic>
        <p:nvPicPr>
          <p:cNvPr id="104" name="Google Shape;104;p4"/>
          <p:cNvPicPr preferRelativeResize="0"/>
          <p:nvPr/>
        </p:nvPicPr>
        <p:blipFill rotWithShape="1">
          <a:blip r:embed="rId5">
            <a:alphaModFix/>
          </a:blip>
          <a:srcRect l="-1" r="439"/>
          <a:stretch/>
        </p:blipFill>
        <p:spPr>
          <a:xfrm>
            <a:off x="827484" y="3796226"/>
            <a:ext cx="10712054" cy="2798064"/>
          </a:xfrm>
          <a:prstGeom prst="rect">
            <a:avLst/>
          </a:prstGeom>
          <a:noFill/>
          <a:ln>
            <a:noFill/>
          </a:ln>
        </p:spPr>
      </p:pic>
      <p:sp>
        <p:nvSpPr>
          <p:cNvPr id="105" name="Google Shape;105;p4"/>
          <p:cNvSpPr txBox="1"/>
          <p:nvPr/>
        </p:nvSpPr>
        <p:spPr>
          <a:xfrm>
            <a:off x="1941184" y="1721632"/>
            <a:ext cx="446876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CO" sz="3000" b="1" i="0" u="none" strike="noStrike" cap="none">
                <a:solidFill>
                  <a:schemeClr val="lt1"/>
                </a:solidFill>
                <a:latin typeface="Arial"/>
                <a:ea typeface="Arial"/>
                <a:cs typeface="Arial"/>
                <a:sym typeface="Arial"/>
              </a:rPr>
              <a:t>lorem ipsum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s-CO" sz="3000" b="1" i="0" u="none" strike="noStrike" cap="none">
                <a:solidFill>
                  <a:schemeClr val="lt1"/>
                </a:solidFill>
                <a:latin typeface="Arial"/>
                <a:ea typeface="Arial"/>
                <a:cs typeface="Arial"/>
                <a:sym typeface="Arial"/>
              </a:rPr>
              <a:t>dolor sit amet</a:t>
            </a:r>
            <a:endParaRPr sz="3000" b="0" i="0" u="none" strike="noStrike" cap="none">
              <a:solidFill>
                <a:schemeClr val="lt1"/>
              </a:solidFill>
              <a:latin typeface="Arial"/>
              <a:ea typeface="Arial"/>
              <a:cs typeface="Arial"/>
              <a:sym typeface="Arial"/>
            </a:endParaRPr>
          </a:p>
        </p:txBody>
      </p:sp>
      <p:sp>
        <p:nvSpPr>
          <p:cNvPr id="106" name="Google Shape;106;p4"/>
          <p:cNvSpPr txBox="1"/>
          <p:nvPr/>
        </p:nvSpPr>
        <p:spPr>
          <a:xfrm>
            <a:off x="2389193" y="4588590"/>
            <a:ext cx="44688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CO" sz="4000" b="0" i="0" u="none" strike="noStrike" cap="none">
                <a:solidFill>
                  <a:srgbClr val="686D77"/>
                </a:solidFill>
                <a:latin typeface="Arial"/>
                <a:ea typeface="Arial"/>
                <a:cs typeface="Arial"/>
                <a:sym typeface="Arial"/>
              </a:rPr>
              <a:t>lorem ipsum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s-CO" sz="3000" b="0" i="0" u="none" strike="noStrike" cap="none">
                <a:solidFill>
                  <a:srgbClr val="1D3B6F"/>
                </a:solidFill>
                <a:latin typeface="Arial"/>
                <a:ea typeface="Arial"/>
                <a:cs typeface="Arial"/>
                <a:sym typeface="Arial"/>
              </a:rPr>
              <a:t>dolor sit amet</a:t>
            </a:r>
            <a:endParaRPr sz="3000" b="0" i="0" u="none" strike="noStrike" cap="none">
              <a:solidFill>
                <a:srgbClr val="1D3B6F"/>
              </a:solidFill>
              <a:latin typeface="Arial"/>
              <a:ea typeface="Arial"/>
              <a:cs typeface="Arial"/>
              <a:sym typeface="Arial"/>
            </a:endParaRPr>
          </a:p>
        </p:txBody>
      </p:sp>
      <p:sp>
        <p:nvSpPr>
          <p:cNvPr id="2" name="CuadroTexto 1">
            <a:extLst>
              <a:ext uri="{FF2B5EF4-FFF2-40B4-BE49-F238E27FC236}">
                <a16:creationId xmlns:a16="http://schemas.microsoft.com/office/drawing/2014/main" id="{A17F73E5-402E-272B-97C2-1E5E501525CE}"/>
              </a:ext>
            </a:extLst>
          </p:cNvPr>
          <p:cNvSpPr txBox="1"/>
          <p:nvPr/>
        </p:nvSpPr>
        <p:spPr>
          <a:xfrm>
            <a:off x="5793152" y="3494413"/>
            <a:ext cx="840295" cy="307777"/>
          </a:xfrm>
          <a:prstGeom prst="rect">
            <a:avLst/>
          </a:prstGeom>
          <a:noFill/>
        </p:spPr>
        <p:txBody>
          <a:bodyPr wrap="none" rtlCol="0">
            <a:spAutoFit/>
          </a:bodyPr>
          <a:lstStyle/>
          <a:p>
            <a:r>
              <a:rPr lang="es-ES_tradnl" dirty="0"/>
              <a:t>Figura 2</a:t>
            </a:r>
          </a:p>
        </p:txBody>
      </p:sp>
      <p:sp>
        <p:nvSpPr>
          <p:cNvPr id="3" name="CuadroTexto 2">
            <a:extLst>
              <a:ext uri="{FF2B5EF4-FFF2-40B4-BE49-F238E27FC236}">
                <a16:creationId xmlns:a16="http://schemas.microsoft.com/office/drawing/2014/main" id="{8B420028-A87D-1B2A-3B8B-DFBE30A48F86}"/>
              </a:ext>
            </a:extLst>
          </p:cNvPr>
          <p:cNvSpPr txBox="1"/>
          <p:nvPr/>
        </p:nvSpPr>
        <p:spPr>
          <a:xfrm>
            <a:off x="5793152" y="6518779"/>
            <a:ext cx="840295" cy="307777"/>
          </a:xfrm>
          <a:prstGeom prst="rect">
            <a:avLst/>
          </a:prstGeom>
          <a:noFill/>
        </p:spPr>
        <p:txBody>
          <a:bodyPr wrap="none" rtlCol="0">
            <a:spAutoFit/>
          </a:bodyPr>
          <a:lstStyle/>
          <a:p>
            <a:r>
              <a:rPr lang="es-ES_tradnl" dirty="0"/>
              <a:t>Figura 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5"/>
          <p:cNvSpPr txBox="1"/>
          <p:nvPr/>
        </p:nvSpPr>
        <p:spPr>
          <a:xfrm>
            <a:off x="503857" y="2706572"/>
            <a:ext cx="5670801" cy="1092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CO" sz="4000" b="0" i="0" u="none" strike="noStrike" cap="none">
                <a:solidFill>
                  <a:srgbClr val="686D77"/>
                </a:solidFill>
                <a:latin typeface="Arial"/>
                <a:ea typeface="Arial"/>
                <a:cs typeface="Arial"/>
                <a:sym typeface="Arial"/>
              </a:rPr>
              <a:t>ICONOGRAFÍA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00"/>
              <a:buFont typeface="Arial"/>
              <a:buNone/>
            </a:pPr>
            <a:r>
              <a:rPr lang="es-CO" sz="2500" b="0" i="0" u="none" strike="noStrike" cap="none">
                <a:solidFill>
                  <a:srgbClr val="1D3B6F"/>
                </a:solidFill>
                <a:latin typeface="Arial"/>
                <a:ea typeface="Arial"/>
                <a:cs typeface="Arial"/>
                <a:sym typeface="Arial"/>
              </a:rPr>
              <a:t>SECCIÓN INTRODUCTORIA</a:t>
            </a:r>
            <a:endParaRPr sz="2500" b="0" i="0" u="none" strike="noStrike" cap="none">
              <a:solidFill>
                <a:srgbClr val="1D3B6F"/>
              </a:solidFill>
              <a:latin typeface="Arial"/>
              <a:ea typeface="Arial"/>
              <a:cs typeface="Arial"/>
              <a:sym typeface="Arial"/>
            </a:endParaRPr>
          </a:p>
        </p:txBody>
      </p:sp>
      <p:pic>
        <p:nvPicPr>
          <p:cNvPr id="112" name="Google Shape;112;p5" descr="Icono&#10;&#10;Descripción generada automáticamente"/>
          <p:cNvPicPr preferRelativeResize="0"/>
          <p:nvPr/>
        </p:nvPicPr>
        <p:blipFill rotWithShape="1">
          <a:blip r:embed="rId4">
            <a:alphaModFix/>
          </a:blip>
          <a:srcRect/>
          <a:stretch/>
        </p:blipFill>
        <p:spPr>
          <a:xfrm>
            <a:off x="8894073" y="906164"/>
            <a:ext cx="877900" cy="755970"/>
          </a:xfrm>
          <a:prstGeom prst="rect">
            <a:avLst/>
          </a:prstGeom>
          <a:noFill/>
          <a:ln>
            <a:noFill/>
          </a:ln>
        </p:spPr>
      </p:pic>
      <p:pic>
        <p:nvPicPr>
          <p:cNvPr id="113" name="Google Shape;113;p5" descr="Icono&#10;&#10;Descripción generada automáticamente"/>
          <p:cNvPicPr preferRelativeResize="0"/>
          <p:nvPr/>
        </p:nvPicPr>
        <p:blipFill rotWithShape="1">
          <a:blip r:embed="rId5">
            <a:alphaModFix/>
          </a:blip>
          <a:srcRect/>
          <a:stretch/>
        </p:blipFill>
        <p:spPr>
          <a:xfrm>
            <a:off x="8894073" y="3960803"/>
            <a:ext cx="877900" cy="707197"/>
          </a:xfrm>
          <a:prstGeom prst="rect">
            <a:avLst/>
          </a:prstGeom>
          <a:noFill/>
          <a:ln>
            <a:noFill/>
          </a:ln>
        </p:spPr>
      </p:pic>
      <p:pic>
        <p:nvPicPr>
          <p:cNvPr id="114" name="Google Shape;114;p5" descr="Icono&#10;&#10;Descripción generada automáticamente con confianza media"/>
          <p:cNvPicPr preferRelativeResize="0"/>
          <p:nvPr/>
        </p:nvPicPr>
        <p:blipFill rotWithShape="1">
          <a:blip r:embed="rId6">
            <a:alphaModFix/>
          </a:blip>
          <a:srcRect/>
          <a:stretch/>
        </p:blipFill>
        <p:spPr>
          <a:xfrm>
            <a:off x="10192480" y="964111"/>
            <a:ext cx="634039" cy="634039"/>
          </a:xfrm>
          <a:prstGeom prst="rect">
            <a:avLst/>
          </a:prstGeom>
          <a:noFill/>
          <a:ln>
            <a:noFill/>
          </a:ln>
        </p:spPr>
      </p:pic>
      <p:pic>
        <p:nvPicPr>
          <p:cNvPr id="115" name="Google Shape;115;p5" descr="Icono&#10;&#10;Descripción generada automáticamente"/>
          <p:cNvPicPr preferRelativeResize="0"/>
          <p:nvPr/>
        </p:nvPicPr>
        <p:blipFill rotWithShape="1">
          <a:blip r:embed="rId7">
            <a:alphaModFix/>
          </a:blip>
          <a:srcRect/>
          <a:stretch/>
        </p:blipFill>
        <p:spPr>
          <a:xfrm>
            <a:off x="10192480" y="4000430"/>
            <a:ext cx="676715" cy="627942"/>
          </a:xfrm>
          <a:prstGeom prst="rect">
            <a:avLst/>
          </a:prstGeom>
          <a:noFill/>
          <a:ln>
            <a:noFill/>
          </a:ln>
        </p:spPr>
      </p:pic>
      <p:pic>
        <p:nvPicPr>
          <p:cNvPr id="116" name="Google Shape;116;p5" descr="Icono&#10;&#10;Descripción generada automáticamente"/>
          <p:cNvPicPr preferRelativeResize="0"/>
          <p:nvPr/>
        </p:nvPicPr>
        <p:blipFill rotWithShape="1">
          <a:blip r:embed="rId8">
            <a:alphaModFix/>
          </a:blip>
          <a:srcRect/>
          <a:stretch/>
        </p:blipFill>
        <p:spPr>
          <a:xfrm>
            <a:off x="8894073" y="2447192"/>
            <a:ext cx="1012024" cy="768163"/>
          </a:xfrm>
          <a:prstGeom prst="rect">
            <a:avLst/>
          </a:prstGeom>
          <a:noFill/>
          <a:ln>
            <a:noFill/>
          </a:ln>
        </p:spPr>
      </p:pic>
      <p:pic>
        <p:nvPicPr>
          <p:cNvPr id="117" name="Google Shape;117;p5" descr="Icono&#10;&#10;Descripción generada automáticamente"/>
          <p:cNvPicPr preferRelativeResize="0"/>
          <p:nvPr/>
        </p:nvPicPr>
        <p:blipFill rotWithShape="1">
          <a:blip r:embed="rId9">
            <a:alphaModFix/>
          </a:blip>
          <a:srcRect/>
          <a:stretch/>
        </p:blipFill>
        <p:spPr>
          <a:xfrm>
            <a:off x="10192480" y="2550833"/>
            <a:ext cx="755970" cy="664522"/>
          </a:xfrm>
          <a:prstGeom prst="rect">
            <a:avLst/>
          </a:prstGeom>
          <a:noFill/>
          <a:ln>
            <a:noFill/>
          </a:ln>
        </p:spPr>
      </p:pic>
      <p:pic>
        <p:nvPicPr>
          <p:cNvPr id="118" name="Google Shape;118;p5"/>
          <p:cNvPicPr preferRelativeResize="0"/>
          <p:nvPr/>
        </p:nvPicPr>
        <p:blipFill rotWithShape="1">
          <a:blip r:embed="rId10">
            <a:alphaModFix/>
          </a:blip>
          <a:srcRect/>
          <a:stretch/>
        </p:blipFill>
        <p:spPr>
          <a:xfrm>
            <a:off x="8920150" y="5413453"/>
            <a:ext cx="959883" cy="813222"/>
          </a:xfrm>
          <a:prstGeom prst="rect">
            <a:avLst/>
          </a:prstGeom>
          <a:noFill/>
          <a:ln>
            <a:noFill/>
          </a:ln>
        </p:spPr>
      </p:pic>
      <p:pic>
        <p:nvPicPr>
          <p:cNvPr id="119" name="Google Shape;119;p5"/>
          <p:cNvPicPr preferRelativeResize="0"/>
          <p:nvPr/>
        </p:nvPicPr>
        <p:blipFill rotWithShape="1">
          <a:blip r:embed="rId11">
            <a:alphaModFix/>
          </a:blip>
          <a:srcRect/>
          <a:stretch/>
        </p:blipFill>
        <p:spPr>
          <a:xfrm>
            <a:off x="10150513" y="5413450"/>
            <a:ext cx="839898" cy="7532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6"/>
          <p:cNvSpPr txBox="1"/>
          <p:nvPr/>
        </p:nvSpPr>
        <p:spPr>
          <a:xfrm>
            <a:off x="4150876" y="4834255"/>
            <a:ext cx="43050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s-CO" sz="4000" b="1" i="0" u="none" strike="noStrike" cap="none">
                <a:solidFill>
                  <a:schemeClr val="lt1"/>
                </a:solidFill>
                <a:latin typeface="Arial"/>
                <a:ea typeface="Arial"/>
                <a:cs typeface="Arial"/>
                <a:sym typeface="Arial"/>
              </a:rPr>
              <a:t>Guía </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0"/>
              <a:buFont typeface="Arial"/>
              <a:buNone/>
            </a:pPr>
            <a:r>
              <a:rPr lang="es-CO" sz="5000" b="1" i="0" u="none" strike="noStrike" cap="none">
                <a:solidFill>
                  <a:schemeClr val="lt1"/>
                </a:solidFill>
                <a:latin typeface="Arial"/>
                <a:ea typeface="Arial"/>
                <a:cs typeface="Arial"/>
                <a:sym typeface="Arial"/>
              </a:rPr>
              <a:t>introductoria</a:t>
            </a:r>
            <a:endParaRPr sz="5000" b="1" i="0" u="none" strike="noStrike" cap="none">
              <a:solidFill>
                <a:schemeClr val="lt1"/>
              </a:solidFill>
              <a:latin typeface="Arial"/>
              <a:ea typeface="Arial"/>
              <a:cs typeface="Arial"/>
              <a:sym typeface="Arial"/>
            </a:endParaRPr>
          </a:p>
        </p:txBody>
      </p:sp>
      <p:pic>
        <p:nvPicPr>
          <p:cNvPr id="125" name="Google Shape;125;p6"/>
          <p:cNvPicPr preferRelativeResize="0"/>
          <p:nvPr/>
        </p:nvPicPr>
        <p:blipFill>
          <a:blip r:embed="rId4">
            <a:alphaModFix/>
          </a:blip>
          <a:stretch>
            <a:fillRect/>
          </a:stretch>
        </p:blipFill>
        <p:spPr>
          <a:xfrm>
            <a:off x="388175" y="121650"/>
            <a:ext cx="1794627" cy="11645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7"/>
          <p:cNvSpPr/>
          <p:nvPr/>
        </p:nvSpPr>
        <p:spPr>
          <a:xfrm>
            <a:off x="678426" y="1347019"/>
            <a:ext cx="157316" cy="924233"/>
          </a:xfrm>
          <a:prstGeom prst="rect">
            <a:avLst/>
          </a:prstGeom>
          <a:solidFill>
            <a:srgbClr val="1D3B6F"/>
          </a:solidFill>
          <a:ln w="19050" cap="flat" cmpd="sng">
            <a:solidFill>
              <a:srgbClr val="1D3B6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D3B6F"/>
              </a:solidFill>
              <a:latin typeface="Arial"/>
              <a:ea typeface="Arial"/>
              <a:cs typeface="Arial"/>
              <a:sym typeface="Arial"/>
            </a:endParaRPr>
          </a:p>
        </p:txBody>
      </p:sp>
      <p:sp>
        <p:nvSpPr>
          <p:cNvPr id="131" name="Google Shape;131;p7"/>
          <p:cNvSpPr txBox="1"/>
          <p:nvPr/>
        </p:nvSpPr>
        <p:spPr>
          <a:xfrm>
            <a:off x="1022555" y="1251295"/>
            <a:ext cx="304062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CO" sz="3600" b="0" i="0" u="none" strike="noStrike" cap="none">
                <a:solidFill>
                  <a:srgbClr val="1D3B6F"/>
                </a:solidFill>
                <a:latin typeface="Arial"/>
                <a:ea typeface="Arial"/>
                <a:cs typeface="Arial"/>
                <a:sym typeface="Arial"/>
              </a:rPr>
              <a:t>Bienvenida</a:t>
            </a:r>
            <a:endParaRPr sz="1400" b="0" i="0" u="none" strike="noStrike" cap="none">
              <a:solidFill>
                <a:srgbClr val="000000"/>
              </a:solidFill>
              <a:latin typeface="Arial"/>
              <a:ea typeface="Arial"/>
              <a:cs typeface="Arial"/>
              <a:sym typeface="Arial"/>
            </a:endParaRPr>
          </a:p>
        </p:txBody>
      </p:sp>
      <p:sp>
        <p:nvSpPr>
          <p:cNvPr id="132" name="Google Shape;132;p7"/>
          <p:cNvSpPr txBox="1"/>
          <p:nvPr/>
        </p:nvSpPr>
        <p:spPr>
          <a:xfrm>
            <a:off x="1022555" y="2025445"/>
            <a:ext cx="1058934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O" sz="1200" b="0" i="0" u="none" strike="noStrike" cap="none">
                <a:solidFill>
                  <a:srgbClr val="686D77"/>
                </a:solidFill>
                <a:highlight>
                  <a:srgbClr val="FFFFFF"/>
                </a:highlight>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200" b="0" i="0" u="none" strike="noStrike" cap="none">
              <a:solidFill>
                <a:srgbClr val="686D77"/>
              </a:solidFill>
              <a:latin typeface="Arial"/>
              <a:ea typeface="Arial"/>
              <a:cs typeface="Arial"/>
              <a:sym typeface="Arial"/>
            </a:endParaRPr>
          </a:p>
        </p:txBody>
      </p:sp>
      <p:sp>
        <p:nvSpPr>
          <p:cNvPr id="133" name="Google Shape;133;p7"/>
          <p:cNvSpPr/>
          <p:nvPr/>
        </p:nvSpPr>
        <p:spPr>
          <a:xfrm>
            <a:off x="678426" y="3682181"/>
            <a:ext cx="157316" cy="924233"/>
          </a:xfrm>
          <a:prstGeom prst="rect">
            <a:avLst/>
          </a:prstGeom>
          <a:solidFill>
            <a:srgbClr val="E62F29"/>
          </a:solidFill>
          <a:ln w="19050" cap="flat" cmpd="sng">
            <a:solidFill>
              <a:srgbClr val="E62F2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62F29"/>
              </a:solidFill>
              <a:latin typeface="Arial"/>
              <a:ea typeface="Arial"/>
              <a:cs typeface="Arial"/>
              <a:sym typeface="Arial"/>
            </a:endParaRPr>
          </a:p>
        </p:txBody>
      </p:sp>
      <p:sp>
        <p:nvSpPr>
          <p:cNvPr id="134" name="Google Shape;134;p7"/>
          <p:cNvSpPr txBox="1"/>
          <p:nvPr/>
        </p:nvSpPr>
        <p:spPr>
          <a:xfrm>
            <a:off x="1022555" y="3586457"/>
            <a:ext cx="304062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CO" sz="3600" b="0" i="0" u="none" strike="noStrike" cap="none">
                <a:solidFill>
                  <a:srgbClr val="E62F29"/>
                </a:solidFill>
                <a:latin typeface="Arial"/>
                <a:ea typeface="Arial"/>
                <a:cs typeface="Arial"/>
                <a:sym typeface="Arial"/>
              </a:rPr>
              <a:t>Público objetivo</a:t>
            </a:r>
            <a:endParaRPr sz="1400" b="0" i="0" u="none" strike="noStrike" cap="none">
              <a:solidFill>
                <a:srgbClr val="000000"/>
              </a:solidFill>
              <a:latin typeface="Arial"/>
              <a:ea typeface="Arial"/>
              <a:cs typeface="Arial"/>
              <a:sym typeface="Arial"/>
            </a:endParaRPr>
          </a:p>
        </p:txBody>
      </p:sp>
      <p:sp>
        <p:nvSpPr>
          <p:cNvPr id="135" name="Google Shape;135;p7"/>
          <p:cNvSpPr txBox="1"/>
          <p:nvPr/>
        </p:nvSpPr>
        <p:spPr>
          <a:xfrm>
            <a:off x="1022555" y="4871884"/>
            <a:ext cx="10589342" cy="1200329"/>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E62F29"/>
              </a:buClr>
              <a:buSzPts val="1200"/>
              <a:buFont typeface="Play"/>
              <a:buAutoNum type="arabicPeriod"/>
            </a:pPr>
            <a:r>
              <a:rPr lang="es-CO" sz="1200" b="0" i="0" u="none" strike="noStrike" cap="none">
                <a:solidFill>
                  <a:srgbClr val="686D77"/>
                </a:solidFill>
                <a:highlight>
                  <a:srgbClr val="FFFFFF"/>
                </a:highlight>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a:t>
            </a:r>
            <a:endParaRPr sz="14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rgbClr val="E62F29"/>
              </a:buClr>
              <a:buSzPts val="1200"/>
              <a:buFont typeface="Play"/>
              <a:buNone/>
            </a:pPr>
            <a:endParaRPr sz="1200" b="0" i="0" u="none" strike="noStrike" cap="none">
              <a:solidFill>
                <a:srgbClr val="686D77"/>
              </a:solidFill>
              <a:highlight>
                <a:srgbClr val="FFFFFF"/>
              </a:highlight>
              <a:latin typeface="Arial"/>
              <a:ea typeface="Arial"/>
              <a:cs typeface="Arial"/>
              <a:sym typeface="Arial"/>
            </a:endParaRPr>
          </a:p>
          <a:p>
            <a:pPr marL="228600" marR="0" lvl="0" indent="-228600" algn="l" rtl="0">
              <a:lnSpc>
                <a:spcPct val="100000"/>
              </a:lnSpc>
              <a:spcBef>
                <a:spcPts val="0"/>
              </a:spcBef>
              <a:spcAft>
                <a:spcPts val="0"/>
              </a:spcAft>
              <a:buClr>
                <a:srgbClr val="E62F29"/>
              </a:buClr>
              <a:buSzPts val="1200"/>
              <a:buFont typeface="Play"/>
              <a:buAutoNum type="arabicPeriod"/>
            </a:pPr>
            <a:r>
              <a:rPr lang="es-CO" sz="1200" b="0" i="0" u="none" strike="noStrike" cap="none">
                <a:solidFill>
                  <a:srgbClr val="686D77"/>
                </a:solidFill>
                <a:highlight>
                  <a:srgbClr val="FFFFFF"/>
                </a:highlight>
                <a:latin typeface="Arial"/>
                <a:ea typeface="Arial"/>
                <a:cs typeface="Arial"/>
                <a:sym typeface="Arial"/>
              </a:rPr>
              <a:t>In voluptate velit esse cillum dolore eu fugiat nulla pariatur. Excepteur sint occaecat cupidatat non proident, sunt in culpa qui officia deserunt mollit anim id est laborum.</a:t>
            </a:r>
            <a:endParaRPr sz="1200" b="0" i="0" u="none" strike="noStrike" cap="none">
              <a:solidFill>
                <a:srgbClr val="686D77"/>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8"/>
          <p:cNvSpPr/>
          <p:nvPr/>
        </p:nvSpPr>
        <p:spPr>
          <a:xfrm>
            <a:off x="0" y="2506050"/>
            <a:ext cx="4845914" cy="4351950"/>
          </a:xfrm>
          <a:prstGeom prst="rect">
            <a:avLst/>
          </a:prstGeom>
          <a:solidFill>
            <a:srgbClr val="1D3B6F"/>
          </a:solidFill>
          <a:ln w="19050" cap="flat" cmpd="sng">
            <a:solidFill>
              <a:srgbClr val="1D3B6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1" name="Google Shape;141;p8" descr="Interfaz de usuario gráfica, Sitio web&#10;&#10;Descripción generada automáticamente"/>
          <p:cNvPicPr preferRelativeResize="0"/>
          <p:nvPr/>
        </p:nvPicPr>
        <p:blipFill rotWithShape="1">
          <a:blip r:embed="rId4">
            <a:alphaModFix/>
          </a:blip>
          <a:srcRect l="881" t="1839"/>
          <a:stretch/>
        </p:blipFill>
        <p:spPr>
          <a:xfrm>
            <a:off x="699479" y="3028335"/>
            <a:ext cx="4845914" cy="3201384"/>
          </a:xfrm>
          <a:prstGeom prst="rect">
            <a:avLst/>
          </a:prstGeom>
          <a:noFill/>
          <a:ln>
            <a:noFill/>
          </a:ln>
        </p:spPr>
      </p:pic>
      <p:sp>
        <p:nvSpPr>
          <p:cNvPr id="142" name="Google Shape;142;p8"/>
          <p:cNvSpPr/>
          <p:nvPr/>
        </p:nvSpPr>
        <p:spPr>
          <a:xfrm>
            <a:off x="5781368" y="1111045"/>
            <a:ext cx="157316" cy="924233"/>
          </a:xfrm>
          <a:prstGeom prst="rect">
            <a:avLst/>
          </a:prstGeom>
          <a:solidFill>
            <a:srgbClr val="1D3B6F"/>
          </a:solidFill>
          <a:ln w="19050" cap="flat" cmpd="sng">
            <a:solidFill>
              <a:srgbClr val="1D3B6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D3B6F"/>
              </a:solidFill>
              <a:latin typeface="Arial"/>
              <a:ea typeface="Arial"/>
              <a:cs typeface="Arial"/>
              <a:sym typeface="Arial"/>
            </a:endParaRPr>
          </a:p>
        </p:txBody>
      </p:sp>
      <p:sp>
        <p:nvSpPr>
          <p:cNvPr id="143" name="Google Shape;143;p8"/>
          <p:cNvSpPr txBox="1"/>
          <p:nvPr/>
        </p:nvSpPr>
        <p:spPr>
          <a:xfrm>
            <a:off x="6096000" y="972996"/>
            <a:ext cx="4493342"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CO" sz="3600" b="0" i="0" u="none" strike="noStrike" cap="none">
                <a:solidFill>
                  <a:srgbClr val="1D3B6F"/>
                </a:solidFill>
                <a:latin typeface="Arial"/>
                <a:ea typeface="Arial"/>
                <a:cs typeface="Arial"/>
                <a:sym typeface="Arial"/>
              </a:rPr>
              <a:t>Esquema general del curso</a:t>
            </a:r>
            <a:endParaRPr sz="1400" b="0" i="0" u="none" strike="noStrike" cap="none">
              <a:solidFill>
                <a:srgbClr val="000000"/>
              </a:solidFill>
              <a:latin typeface="Arial"/>
              <a:ea typeface="Arial"/>
              <a:cs typeface="Arial"/>
              <a:sym typeface="Arial"/>
            </a:endParaRPr>
          </a:p>
        </p:txBody>
      </p:sp>
      <p:sp>
        <p:nvSpPr>
          <p:cNvPr id="144" name="Google Shape;144;p8"/>
          <p:cNvSpPr txBox="1"/>
          <p:nvPr/>
        </p:nvSpPr>
        <p:spPr>
          <a:xfrm>
            <a:off x="6244872" y="2506050"/>
            <a:ext cx="5247649"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O" sz="1200" b="0" i="0" u="none" strike="noStrike" cap="none">
                <a:solidFill>
                  <a:srgbClr val="686D77"/>
                </a:solidFill>
                <a:highlight>
                  <a:srgbClr val="FFFFFF"/>
                </a:highlight>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200" b="0" i="0" u="none" strike="noStrike" cap="none">
              <a:solidFill>
                <a:srgbClr val="686D77"/>
              </a:solidFill>
              <a:latin typeface="Arial"/>
              <a:ea typeface="Arial"/>
              <a:cs typeface="Arial"/>
              <a:sym typeface="Arial"/>
            </a:endParaRPr>
          </a:p>
        </p:txBody>
      </p:sp>
      <p:graphicFrame>
        <p:nvGraphicFramePr>
          <p:cNvPr id="145" name="Google Shape;145;p8"/>
          <p:cNvGraphicFramePr/>
          <p:nvPr/>
        </p:nvGraphicFramePr>
        <p:xfrm>
          <a:off x="6244871" y="4456225"/>
          <a:ext cx="5062200" cy="1097310"/>
        </p:xfrm>
        <a:graphic>
          <a:graphicData uri="http://schemas.openxmlformats.org/drawingml/2006/table">
            <a:tbl>
              <a:tblPr firstRow="1" bandRow="1">
                <a:noFill/>
                <a:tableStyleId>{91AA8EB5-7F98-4D51-8439-4284709F89E6}</a:tableStyleId>
              </a:tblPr>
              <a:tblGrid>
                <a:gridCol w="1265550">
                  <a:extLst>
                    <a:ext uri="{9D8B030D-6E8A-4147-A177-3AD203B41FA5}">
                      <a16:colId xmlns:a16="http://schemas.microsoft.com/office/drawing/2014/main" val="20000"/>
                    </a:ext>
                  </a:extLst>
                </a:gridCol>
                <a:gridCol w="1265550">
                  <a:extLst>
                    <a:ext uri="{9D8B030D-6E8A-4147-A177-3AD203B41FA5}">
                      <a16:colId xmlns:a16="http://schemas.microsoft.com/office/drawing/2014/main" val="20001"/>
                    </a:ext>
                  </a:extLst>
                </a:gridCol>
                <a:gridCol w="1265550">
                  <a:extLst>
                    <a:ext uri="{9D8B030D-6E8A-4147-A177-3AD203B41FA5}">
                      <a16:colId xmlns:a16="http://schemas.microsoft.com/office/drawing/2014/main" val="20002"/>
                    </a:ext>
                  </a:extLst>
                </a:gridCol>
                <a:gridCol w="1265550">
                  <a:extLst>
                    <a:ext uri="{9D8B030D-6E8A-4147-A177-3AD203B41FA5}">
                      <a16:colId xmlns:a16="http://schemas.microsoft.com/office/drawing/2014/main" val="20003"/>
                    </a:ext>
                  </a:extLst>
                </a:gridCol>
              </a:tblGrid>
              <a:tr h="3499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E62F29"/>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E62F29"/>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E62F29"/>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E62F29"/>
                    </a:solidFill>
                  </a:tcPr>
                </a:tc>
                <a:extLst>
                  <a:ext uri="{0D108BD9-81ED-4DB2-BD59-A6C34878D82A}">
                    <a16:rowId xmlns:a16="http://schemas.microsoft.com/office/drawing/2014/main" val="10000"/>
                  </a:ext>
                </a:extLst>
              </a:tr>
              <a:tr h="3499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3499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9"/>
          <p:cNvSpPr/>
          <p:nvPr/>
        </p:nvSpPr>
        <p:spPr>
          <a:xfrm>
            <a:off x="658762" y="983225"/>
            <a:ext cx="157316" cy="924233"/>
          </a:xfrm>
          <a:prstGeom prst="rect">
            <a:avLst/>
          </a:prstGeom>
          <a:solidFill>
            <a:srgbClr val="E62F29"/>
          </a:solidFill>
          <a:ln w="19050" cap="flat" cmpd="sng">
            <a:solidFill>
              <a:srgbClr val="E62F2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D3B6F"/>
              </a:solidFill>
              <a:latin typeface="Arial"/>
              <a:ea typeface="Arial"/>
              <a:cs typeface="Arial"/>
              <a:sym typeface="Arial"/>
            </a:endParaRPr>
          </a:p>
        </p:txBody>
      </p:sp>
      <p:sp>
        <p:nvSpPr>
          <p:cNvPr id="151" name="Google Shape;151;p9"/>
          <p:cNvSpPr txBox="1"/>
          <p:nvPr/>
        </p:nvSpPr>
        <p:spPr>
          <a:xfrm>
            <a:off x="973394" y="845176"/>
            <a:ext cx="4493342"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CO" sz="3600" b="0" i="0" u="none" strike="noStrike" cap="none">
                <a:solidFill>
                  <a:srgbClr val="E62F29"/>
                </a:solidFill>
                <a:latin typeface="Arial"/>
                <a:ea typeface="Arial"/>
                <a:cs typeface="Arial"/>
                <a:sym typeface="Arial"/>
              </a:rPr>
              <a:t>Objetivos de aprendizaje</a:t>
            </a:r>
            <a:endParaRPr sz="1400" b="0" i="0" u="none" strike="noStrike" cap="none">
              <a:solidFill>
                <a:srgbClr val="000000"/>
              </a:solidFill>
              <a:latin typeface="Arial"/>
              <a:ea typeface="Arial"/>
              <a:cs typeface="Arial"/>
              <a:sym typeface="Arial"/>
            </a:endParaRPr>
          </a:p>
        </p:txBody>
      </p:sp>
      <p:sp>
        <p:nvSpPr>
          <p:cNvPr id="152" name="Google Shape;152;p9"/>
          <p:cNvSpPr txBox="1"/>
          <p:nvPr/>
        </p:nvSpPr>
        <p:spPr>
          <a:xfrm>
            <a:off x="997222" y="2161922"/>
            <a:ext cx="6445797" cy="1754326"/>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E62F29"/>
              </a:buClr>
              <a:buSzPts val="1200"/>
              <a:buFont typeface="Courier New"/>
              <a:buChar char="o"/>
            </a:pPr>
            <a:r>
              <a:rPr lang="es-CO" sz="1200" b="0" i="0" u="none" strike="noStrike" cap="none">
                <a:solidFill>
                  <a:srgbClr val="686D77"/>
                </a:solidFill>
                <a:highlight>
                  <a:srgbClr val="FFFFFF"/>
                </a:highlight>
                <a:latin typeface="Arial"/>
                <a:ea typeface="Arial"/>
                <a:cs typeface="Arial"/>
                <a:sym typeface="Arial"/>
              </a:rPr>
              <a:t>Lorem ipsum dolor sit amet, consectetur adipiscing elit, sed do eiusmod tempor incididunt ut labore et dolore magna aliqua.</a:t>
            </a:r>
            <a:endParaRPr sz="1400" b="0" i="0" u="none" strike="noStrike" cap="none">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rgbClr val="E62F29"/>
              </a:buClr>
              <a:buSzPts val="1200"/>
              <a:buFont typeface="Courier New"/>
              <a:buNone/>
            </a:pPr>
            <a:endParaRPr sz="1200" b="0" i="0" u="none" strike="noStrike" cap="none">
              <a:solidFill>
                <a:srgbClr val="686D77"/>
              </a:solidFill>
              <a:highlight>
                <a:srgbClr val="FFFFFF"/>
              </a:highlight>
              <a:latin typeface="Arial"/>
              <a:ea typeface="Arial"/>
              <a:cs typeface="Arial"/>
              <a:sym typeface="Arial"/>
            </a:endParaRPr>
          </a:p>
          <a:p>
            <a:pPr marL="171450" marR="0" lvl="0" indent="-171450" algn="l" rtl="0">
              <a:lnSpc>
                <a:spcPct val="100000"/>
              </a:lnSpc>
              <a:spcBef>
                <a:spcPts val="0"/>
              </a:spcBef>
              <a:spcAft>
                <a:spcPts val="0"/>
              </a:spcAft>
              <a:buClr>
                <a:srgbClr val="E62F29"/>
              </a:buClr>
              <a:buSzPts val="1200"/>
              <a:buFont typeface="Courier New"/>
              <a:buChar char="o"/>
            </a:pPr>
            <a:r>
              <a:rPr lang="es-CO" sz="1200" b="0" i="0" u="none" strike="noStrike" cap="none">
                <a:solidFill>
                  <a:srgbClr val="686D77"/>
                </a:solidFill>
                <a:highlight>
                  <a:srgbClr val="FFFFFF"/>
                </a:highlight>
                <a:latin typeface="Arial"/>
                <a:ea typeface="Arial"/>
                <a:cs typeface="Arial"/>
                <a:sym typeface="Arial"/>
              </a:rPr>
              <a:t>Ut enim ad minim veniam, quis nostrud exercitation ullamco laboris nisi ut aliquip ex ea commodo consequat. </a:t>
            </a:r>
            <a:endParaRPr sz="1400" b="0" i="0" u="none" strike="noStrike" cap="none">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rgbClr val="E62F29"/>
              </a:buClr>
              <a:buSzPts val="1200"/>
              <a:buFont typeface="Courier New"/>
              <a:buNone/>
            </a:pPr>
            <a:endParaRPr sz="1200" b="0" i="0" u="none" strike="noStrike" cap="none">
              <a:solidFill>
                <a:srgbClr val="686D77"/>
              </a:solidFill>
              <a:highlight>
                <a:srgbClr val="FFFFFF"/>
              </a:highlight>
              <a:latin typeface="Arial"/>
              <a:ea typeface="Arial"/>
              <a:cs typeface="Arial"/>
              <a:sym typeface="Arial"/>
            </a:endParaRPr>
          </a:p>
          <a:p>
            <a:pPr marL="171450" marR="0" lvl="0" indent="-171450" algn="l" rtl="0">
              <a:lnSpc>
                <a:spcPct val="100000"/>
              </a:lnSpc>
              <a:spcBef>
                <a:spcPts val="0"/>
              </a:spcBef>
              <a:spcAft>
                <a:spcPts val="0"/>
              </a:spcAft>
              <a:buClr>
                <a:srgbClr val="E62F29"/>
              </a:buClr>
              <a:buSzPts val="1200"/>
              <a:buFont typeface="Courier New"/>
              <a:buChar char="o"/>
            </a:pPr>
            <a:r>
              <a:rPr lang="es-CO" sz="1200" b="0" i="0" u="none" strike="noStrike" cap="none">
                <a:solidFill>
                  <a:srgbClr val="686D77"/>
                </a:solidFill>
                <a:highlight>
                  <a:srgbClr val="FFFFFF"/>
                </a:highlight>
                <a:latin typeface="Arial"/>
                <a:ea typeface="Arial"/>
                <a:cs typeface="Arial"/>
                <a:sym typeface="Arial"/>
              </a:rPr>
              <a:t>Duis aute irure dolor in reprehenderit in voluptate velit esse cillum dolore eu fugiat nulla pariatur.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686D77"/>
              </a:solidFill>
              <a:highlight>
                <a:srgbClr val="FFFFFF"/>
              </a:highlight>
              <a:latin typeface="Arial"/>
              <a:ea typeface="Arial"/>
              <a:cs typeface="Arial"/>
              <a:sym typeface="Arial"/>
            </a:endParaRPr>
          </a:p>
        </p:txBody>
      </p:sp>
      <p:sp>
        <p:nvSpPr>
          <p:cNvPr id="153" name="Google Shape;153;p9"/>
          <p:cNvSpPr/>
          <p:nvPr/>
        </p:nvSpPr>
        <p:spPr>
          <a:xfrm>
            <a:off x="658762" y="3999592"/>
            <a:ext cx="157316" cy="924233"/>
          </a:xfrm>
          <a:prstGeom prst="rect">
            <a:avLst/>
          </a:prstGeom>
          <a:solidFill>
            <a:srgbClr val="1D3B6F"/>
          </a:solidFill>
          <a:ln w="19050" cap="flat" cmpd="sng">
            <a:solidFill>
              <a:srgbClr val="1D3B6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D3B6F"/>
              </a:solidFill>
              <a:latin typeface="Arial"/>
              <a:ea typeface="Arial"/>
              <a:cs typeface="Arial"/>
              <a:sym typeface="Arial"/>
            </a:endParaRPr>
          </a:p>
        </p:txBody>
      </p:sp>
      <p:sp>
        <p:nvSpPr>
          <p:cNvPr id="154" name="Google Shape;154;p9"/>
          <p:cNvSpPr txBox="1"/>
          <p:nvPr/>
        </p:nvSpPr>
        <p:spPr>
          <a:xfrm>
            <a:off x="973394" y="4339497"/>
            <a:ext cx="449334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CO" sz="3600" b="0" i="0" u="none" strike="noStrike" cap="none">
                <a:solidFill>
                  <a:srgbClr val="1D3B6F"/>
                </a:solidFill>
                <a:latin typeface="Arial"/>
                <a:ea typeface="Arial"/>
                <a:cs typeface="Arial"/>
                <a:sym typeface="Arial"/>
              </a:rPr>
              <a:t>Metodología</a:t>
            </a:r>
            <a:endParaRPr sz="1400" b="0" i="0" u="none" strike="noStrike" cap="none">
              <a:solidFill>
                <a:srgbClr val="000000"/>
              </a:solidFill>
              <a:latin typeface="Arial"/>
              <a:ea typeface="Arial"/>
              <a:cs typeface="Arial"/>
              <a:sym typeface="Arial"/>
            </a:endParaRPr>
          </a:p>
        </p:txBody>
      </p:sp>
      <p:sp>
        <p:nvSpPr>
          <p:cNvPr id="155" name="Google Shape;155;p9"/>
          <p:cNvSpPr txBox="1"/>
          <p:nvPr/>
        </p:nvSpPr>
        <p:spPr>
          <a:xfrm>
            <a:off x="1059743" y="5209356"/>
            <a:ext cx="623226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O" sz="1200" b="0" i="0" u="none" strike="noStrike" cap="none">
                <a:solidFill>
                  <a:srgbClr val="686D77"/>
                </a:solidFill>
                <a:highlight>
                  <a:srgbClr val="FFFFFF"/>
                </a:highlight>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200" b="0" i="0" u="none" strike="noStrike" cap="none">
              <a:solidFill>
                <a:srgbClr val="686D77"/>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816</Words>
  <Application>Microsoft Macintosh PowerPoint</Application>
  <PresentationFormat>Panorámica</PresentationFormat>
  <Paragraphs>115</Paragraphs>
  <Slides>21</Slides>
  <Notes>21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Courier New</vt:lpstr>
      <vt:lpstr>Arial</vt:lpstr>
      <vt:lpstr>Play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Angie Cespedes</dc:creator>
  <cp:lastModifiedBy>Wilmer Castañeda</cp:lastModifiedBy>
  <cp:revision>2</cp:revision>
  <dcterms:created xsi:type="dcterms:W3CDTF">2024-06-24T15:24:08Z</dcterms:created>
  <dcterms:modified xsi:type="dcterms:W3CDTF">2024-09-04T17:43:25Z</dcterms:modified>
</cp:coreProperties>
</file>