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9" r:id="rId3"/>
    <p:sldId id="267" r:id="rId4"/>
    <p:sldId id="313" r:id="rId5"/>
    <p:sldId id="348" r:id="rId6"/>
    <p:sldId id="268" r:id="rId7"/>
    <p:sldId id="316" r:id="rId8"/>
    <p:sldId id="335" r:id="rId9"/>
    <p:sldId id="349" r:id="rId10"/>
    <p:sldId id="344" r:id="rId11"/>
    <p:sldId id="345" r:id="rId12"/>
    <p:sldId id="346" r:id="rId13"/>
    <p:sldId id="347" r:id="rId14"/>
    <p:sldId id="301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1D1554-FA90-42D9-BA01-CC7809AAEB7A}" v="1502" dt="2023-05-16T15:45:29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131" autoAdjust="0"/>
  </p:normalViewPr>
  <p:slideViewPr>
    <p:cSldViewPr snapToGrid="0">
      <p:cViewPr varScale="1">
        <p:scale>
          <a:sx n="55" d="100"/>
          <a:sy n="55" d="100"/>
        </p:scale>
        <p:origin x="10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ora Camacho" userId="eb84ce2d-80f2-4fdf-b006-3cc4c691e5f1" providerId="ADAL" clId="{834A4BBD-BE1D-49D1-9BBE-CD64C1F063BA}"/>
    <pc:docChg chg="modSld">
      <pc:chgData name="Aurora Camacho" userId="eb84ce2d-80f2-4fdf-b006-3cc4c691e5f1" providerId="ADAL" clId="{834A4BBD-BE1D-49D1-9BBE-CD64C1F063BA}" dt="2022-09-28T17:38:28.006" v="0" actId="1076"/>
      <pc:docMkLst>
        <pc:docMk/>
      </pc:docMkLst>
      <pc:sldChg chg="modSp mod">
        <pc:chgData name="Aurora Camacho" userId="eb84ce2d-80f2-4fdf-b006-3cc4c691e5f1" providerId="ADAL" clId="{834A4BBD-BE1D-49D1-9BBE-CD64C1F063BA}" dt="2022-09-28T17:38:28.006" v="0" actId="1076"/>
        <pc:sldMkLst>
          <pc:docMk/>
          <pc:sldMk cId="2602337833" sldId="256"/>
        </pc:sldMkLst>
        <pc:spChg chg="mod">
          <ac:chgData name="Aurora Camacho" userId="eb84ce2d-80f2-4fdf-b006-3cc4c691e5f1" providerId="ADAL" clId="{834A4BBD-BE1D-49D1-9BBE-CD64C1F063BA}" dt="2022-09-28T17:38:28.006" v="0" actId="1076"/>
          <ac:spMkLst>
            <pc:docMk/>
            <pc:sldMk cId="2602337833" sldId="256"/>
            <ac:spMk id="30" creationId="{33580124-6C92-440E-B604-B1182BA015FC}"/>
          </ac:spMkLst>
        </pc:spChg>
      </pc:sldChg>
    </pc:docChg>
  </pc:docChgLst>
  <pc:docChgLst>
    <pc:chgData name="Aurora Camacho" userId="eb84ce2d-80f2-4fdf-b006-3cc4c691e5f1" providerId="ADAL" clId="{F61D1554-FA90-42D9-BA01-CC7809AAEB7A}"/>
    <pc:docChg chg="undo custSel addSld delSld modSld sldOrd">
      <pc:chgData name="Aurora Camacho" userId="eb84ce2d-80f2-4fdf-b006-3cc4c691e5f1" providerId="ADAL" clId="{F61D1554-FA90-42D9-BA01-CC7809AAEB7A}" dt="2023-05-16T15:46:16.001" v="2908" actId="255"/>
      <pc:docMkLst>
        <pc:docMk/>
      </pc:docMkLst>
      <pc:sldChg chg="modSp mod">
        <pc:chgData name="Aurora Camacho" userId="eb84ce2d-80f2-4fdf-b006-3cc4c691e5f1" providerId="ADAL" clId="{F61D1554-FA90-42D9-BA01-CC7809AAEB7A}" dt="2023-05-16T13:57:46.592" v="187" actId="1076"/>
        <pc:sldMkLst>
          <pc:docMk/>
          <pc:sldMk cId="2602337833" sldId="256"/>
        </pc:sldMkLst>
        <pc:spChg chg="mod">
          <ac:chgData name="Aurora Camacho" userId="eb84ce2d-80f2-4fdf-b006-3cc4c691e5f1" providerId="ADAL" clId="{F61D1554-FA90-42D9-BA01-CC7809AAEB7A}" dt="2023-05-16T13:57:46.592" v="187" actId="1076"/>
          <ac:spMkLst>
            <pc:docMk/>
            <pc:sldMk cId="2602337833" sldId="256"/>
            <ac:spMk id="4" creationId="{0DCED0CA-AF57-4A99-81F9-B9A8826F4F16}"/>
          </ac:spMkLst>
        </pc:spChg>
        <pc:spChg chg="mod">
          <ac:chgData name="Aurora Camacho" userId="eb84ce2d-80f2-4fdf-b006-3cc4c691e5f1" providerId="ADAL" clId="{F61D1554-FA90-42D9-BA01-CC7809AAEB7A}" dt="2023-05-16T13:57:41.082" v="186" actId="255"/>
          <ac:spMkLst>
            <pc:docMk/>
            <pc:sldMk cId="2602337833" sldId="256"/>
            <ac:spMk id="30" creationId="{33580124-6C92-440E-B604-B1182BA015FC}"/>
          </ac:spMkLst>
        </pc:spChg>
      </pc:sldChg>
      <pc:sldChg chg="delSp modSp del mod">
        <pc:chgData name="Aurora Camacho" userId="eb84ce2d-80f2-4fdf-b006-3cc4c691e5f1" providerId="ADAL" clId="{F61D1554-FA90-42D9-BA01-CC7809AAEB7A}" dt="2023-05-16T13:59:24.923" v="230" actId="47"/>
        <pc:sldMkLst>
          <pc:docMk/>
          <pc:sldMk cId="1936080590" sldId="259"/>
        </pc:sldMkLst>
        <pc:graphicFrameChg chg="del modGraphic">
          <ac:chgData name="Aurora Camacho" userId="eb84ce2d-80f2-4fdf-b006-3cc4c691e5f1" providerId="ADAL" clId="{F61D1554-FA90-42D9-BA01-CC7809AAEB7A}" dt="2023-05-16T13:59:06.495" v="226" actId="478"/>
          <ac:graphicFrameMkLst>
            <pc:docMk/>
            <pc:sldMk cId="1936080590" sldId="259"/>
            <ac:graphicFrameMk id="28" creationId="{2AFE5A6D-7D37-4AB0-B654-5D7BF36C9566}"/>
          </ac:graphicFrameMkLst>
        </pc:graphicFrameChg>
      </pc:sldChg>
      <pc:sldChg chg="addSp delSp modSp mod delDesignElem">
        <pc:chgData name="Aurora Camacho" userId="eb84ce2d-80f2-4fdf-b006-3cc4c691e5f1" providerId="ADAL" clId="{F61D1554-FA90-42D9-BA01-CC7809AAEB7A}" dt="2023-05-16T14:23:35.793" v="808" actId="1076"/>
        <pc:sldMkLst>
          <pc:docMk/>
          <pc:sldMk cId="4188120948" sldId="267"/>
        </pc:sldMkLst>
        <pc:spChg chg="del">
          <ac:chgData name="Aurora Camacho" userId="eb84ce2d-80f2-4fdf-b006-3cc4c691e5f1" providerId="ADAL" clId="{F61D1554-FA90-42D9-BA01-CC7809AAEB7A}" dt="2023-05-16T14:19:21.564" v="624" actId="478"/>
          <ac:spMkLst>
            <pc:docMk/>
            <pc:sldMk cId="4188120948" sldId="267"/>
            <ac:spMk id="2" creationId="{FD182986-7D8E-FED3-654F-067A4A8E1889}"/>
          </ac:spMkLst>
        </pc:spChg>
        <pc:spChg chg="add del mod">
          <ac:chgData name="Aurora Camacho" userId="eb84ce2d-80f2-4fdf-b006-3cc4c691e5f1" providerId="ADAL" clId="{F61D1554-FA90-42D9-BA01-CC7809AAEB7A}" dt="2023-05-16T14:19:36.144" v="628"/>
          <ac:spMkLst>
            <pc:docMk/>
            <pc:sldMk cId="4188120948" sldId="267"/>
            <ac:spMk id="5" creationId="{AD1BEE6F-E503-98E8-CB7A-1270B3AA8734}"/>
          </ac:spMkLst>
        </pc:spChg>
        <pc:spChg chg="add mod">
          <ac:chgData name="Aurora Camacho" userId="eb84ce2d-80f2-4fdf-b006-3cc4c691e5f1" providerId="ADAL" clId="{F61D1554-FA90-42D9-BA01-CC7809AAEB7A}" dt="2023-05-16T14:22:41.226" v="795" actId="1076"/>
          <ac:spMkLst>
            <pc:docMk/>
            <pc:sldMk cId="4188120948" sldId="267"/>
            <ac:spMk id="6" creationId="{CF3EDC73-2B22-2BB7-9137-391033E1897C}"/>
          </ac:spMkLst>
        </pc:spChg>
        <pc:spChg chg="add mod">
          <ac:chgData name="Aurora Camacho" userId="eb84ce2d-80f2-4fdf-b006-3cc4c691e5f1" providerId="ADAL" clId="{F61D1554-FA90-42D9-BA01-CC7809AAEB7A}" dt="2023-05-16T14:23:28.292" v="805" actId="20577"/>
          <ac:spMkLst>
            <pc:docMk/>
            <pc:sldMk cId="4188120948" sldId="267"/>
            <ac:spMk id="7" creationId="{BF60A55E-206E-B7B7-02E5-F6BAD507F67D}"/>
          </ac:spMkLst>
        </pc:spChg>
        <pc:picChg chg="mod">
          <ac:chgData name="Aurora Camacho" userId="eb84ce2d-80f2-4fdf-b006-3cc4c691e5f1" providerId="ADAL" clId="{F61D1554-FA90-42D9-BA01-CC7809AAEB7A}" dt="2023-05-16T14:23:33.585" v="807" actId="14100"/>
          <ac:picMkLst>
            <pc:docMk/>
            <pc:sldMk cId="4188120948" sldId="267"/>
            <ac:picMk id="4" creationId="{2EF7EAAD-6050-F8BF-7E77-03440DC679A0}"/>
          </ac:picMkLst>
        </pc:picChg>
        <pc:picChg chg="mod">
          <ac:chgData name="Aurora Camacho" userId="eb84ce2d-80f2-4fdf-b006-3cc4c691e5f1" providerId="ADAL" clId="{F61D1554-FA90-42D9-BA01-CC7809AAEB7A}" dt="2023-05-16T14:23:35.793" v="808" actId="1076"/>
          <ac:picMkLst>
            <pc:docMk/>
            <pc:sldMk cId="4188120948" sldId="267"/>
            <ac:picMk id="1027" creationId="{B4858074-D60D-8E66-2FD0-2D0B371FF7AD}"/>
          </ac:picMkLst>
        </pc:picChg>
      </pc:sldChg>
      <pc:sldChg chg="addSp delSp modSp mod ord setBg">
        <pc:chgData name="Aurora Camacho" userId="eb84ce2d-80f2-4fdf-b006-3cc4c691e5f1" providerId="ADAL" clId="{F61D1554-FA90-42D9-BA01-CC7809AAEB7A}" dt="2023-05-16T15:06:27.481" v="1541" actId="26606"/>
        <pc:sldMkLst>
          <pc:docMk/>
          <pc:sldMk cId="3176357133" sldId="268"/>
        </pc:sldMkLst>
        <pc:spChg chg="mod">
          <ac:chgData name="Aurora Camacho" userId="eb84ce2d-80f2-4fdf-b006-3cc4c691e5f1" providerId="ADAL" clId="{F61D1554-FA90-42D9-BA01-CC7809AAEB7A}" dt="2023-05-16T15:06:27.481" v="1541" actId="26606"/>
          <ac:spMkLst>
            <pc:docMk/>
            <pc:sldMk cId="3176357133" sldId="268"/>
            <ac:spMk id="2" creationId="{92AD62BD-B9D2-4C31-A35B-FDAFD756799D}"/>
          </ac:spMkLst>
        </pc:spChg>
        <pc:spChg chg="del mod">
          <ac:chgData name="Aurora Camacho" userId="eb84ce2d-80f2-4fdf-b006-3cc4c691e5f1" providerId="ADAL" clId="{F61D1554-FA90-42D9-BA01-CC7809AAEB7A}" dt="2023-05-16T14:53:22.910" v="1499" actId="478"/>
          <ac:spMkLst>
            <pc:docMk/>
            <pc:sldMk cId="3176357133" sldId="268"/>
            <ac:spMk id="3" creationId="{F8043B4D-2715-4E12-9C2E-AA1B37003AFE}"/>
          </ac:spMkLst>
        </pc:spChg>
        <pc:spChg chg="add del mod">
          <ac:chgData name="Aurora Camacho" userId="eb84ce2d-80f2-4fdf-b006-3cc4c691e5f1" providerId="ADAL" clId="{F61D1554-FA90-42D9-BA01-CC7809AAEB7A}" dt="2023-05-16T14:52:53.885" v="1494" actId="478"/>
          <ac:spMkLst>
            <pc:docMk/>
            <pc:sldMk cId="3176357133" sldId="268"/>
            <ac:spMk id="4" creationId="{AC59F552-7C8B-55FB-3067-CAA8C72A643B}"/>
          </ac:spMkLst>
        </pc:spChg>
        <pc:spChg chg="del">
          <ac:chgData name="Aurora Camacho" userId="eb84ce2d-80f2-4fdf-b006-3cc4c691e5f1" providerId="ADAL" clId="{F61D1554-FA90-42D9-BA01-CC7809AAEB7A}" dt="2023-05-16T14:53:27.556" v="1501" actId="478"/>
          <ac:spMkLst>
            <pc:docMk/>
            <pc:sldMk cId="3176357133" sldId="268"/>
            <ac:spMk id="26" creationId="{0D71A488-1736-4499-8B82-32E2E132195B}"/>
          </ac:spMkLst>
        </pc:spChg>
        <pc:spChg chg="del mod">
          <ac:chgData name="Aurora Camacho" userId="eb84ce2d-80f2-4fdf-b006-3cc4c691e5f1" providerId="ADAL" clId="{F61D1554-FA90-42D9-BA01-CC7809AAEB7A}" dt="2023-05-16T14:53:19.616" v="1498" actId="478"/>
          <ac:spMkLst>
            <pc:docMk/>
            <pc:sldMk cId="3176357133" sldId="268"/>
            <ac:spMk id="27" creationId="{8E8B70B2-D000-4659-8F29-2D5CFC811562}"/>
          </ac:spMkLst>
        </pc:spChg>
        <pc:spChg chg="add del">
          <ac:chgData name="Aurora Camacho" userId="eb84ce2d-80f2-4fdf-b006-3cc4c691e5f1" providerId="ADAL" clId="{F61D1554-FA90-42D9-BA01-CC7809AAEB7A}" dt="2023-05-16T14:58:26.728" v="1506" actId="478"/>
          <ac:spMkLst>
            <pc:docMk/>
            <pc:sldMk cId="3176357133" sldId="268"/>
            <ac:spMk id="28" creationId="{6393A366-5BB9-38F8-5FC8-48E0A2E89C76}"/>
          </ac:spMkLst>
        </pc:spChg>
        <pc:spChg chg="add">
          <ac:chgData name="Aurora Camacho" userId="eb84ce2d-80f2-4fdf-b006-3cc4c691e5f1" providerId="ADAL" clId="{F61D1554-FA90-42D9-BA01-CC7809AAEB7A}" dt="2023-05-16T15:06:27.481" v="1541" actId="26606"/>
          <ac:spMkLst>
            <pc:docMk/>
            <pc:sldMk cId="3176357133" sldId="268"/>
            <ac:spMk id="38" creationId="{F3060C83-F051-4F0E-ABAD-AA0DFC48B218}"/>
          </ac:spMkLst>
        </pc:spChg>
        <pc:spChg chg="add">
          <ac:chgData name="Aurora Camacho" userId="eb84ce2d-80f2-4fdf-b006-3cc4c691e5f1" providerId="ADAL" clId="{F61D1554-FA90-42D9-BA01-CC7809AAEB7A}" dt="2023-05-16T15:06:27.481" v="1541" actId="26606"/>
          <ac:spMkLst>
            <pc:docMk/>
            <pc:sldMk cId="3176357133" sldId="268"/>
            <ac:spMk id="40" creationId="{83C98ABE-055B-441F-B07E-44F97F083C39}"/>
          </ac:spMkLst>
        </pc:spChg>
        <pc:spChg chg="add">
          <ac:chgData name="Aurora Camacho" userId="eb84ce2d-80f2-4fdf-b006-3cc4c691e5f1" providerId="ADAL" clId="{F61D1554-FA90-42D9-BA01-CC7809AAEB7A}" dt="2023-05-16T15:06:27.481" v="1541" actId="26606"/>
          <ac:spMkLst>
            <pc:docMk/>
            <pc:sldMk cId="3176357133" sldId="268"/>
            <ac:spMk id="42" creationId="{29FDB030-9B49-4CED-8CCD-4D99382388AC}"/>
          </ac:spMkLst>
        </pc:spChg>
        <pc:spChg chg="add">
          <ac:chgData name="Aurora Camacho" userId="eb84ce2d-80f2-4fdf-b006-3cc4c691e5f1" providerId="ADAL" clId="{F61D1554-FA90-42D9-BA01-CC7809AAEB7A}" dt="2023-05-16T15:06:27.481" v="1541" actId="26606"/>
          <ac:spMkLst>
            <pc:docMk/>
            <pc:sldMk cId="3176357133" sldId="268"/>
            <ac:spMk id="44" creationId="{3783CA14-24A1-485C-8B30-D6A5D87987AD}"/>
          </ac:spMkLst>
        </pc:spChg>
        <pc:spChg chg="add">
          <ac:chgData name="Aurora Camacho" userId="eb84ce2d-80f2-4fdf-b006-3cc4c691e5f1" providerId="ADAL" clId="{F61D1554-FA90-42D9-BA01-CC7809AAEB7A}" dt="2023-05-16T15:06:27.481" v="1541" actId="26606"/>
          <ac:spMkLst>
            <pc:docMk/>
            <pc:sldMk cId="3176357133" sldId="268"/>
            <ac:spMk id="46" creationId="{9A97C86A-04D6-40F7-AE84-31AB43E6A846}"/>
          </ac:spMkLst>
        </pc:spChg>
        <pc:spChg chg="add">
          <ac:chgData name="Aurora Camacho" userId="eb84ce2d-80f2-4fdf-b006-3cc4c691e5f1" providerId="ADAL" clId="{F61D1554-FA90-42D9-BA01-CC7809AAEB7A}" dt="2023-05-16T15:06:27.481" v="1541" actId="26606"/>
          <ac:spMkLst>
            <pc:docMk/>
            <pc:sldMk cId="3176357133" sldId="268"/>
            <ac:spMk id="48" creationId="{FF9F2414-84E8-453E-B1F3-389FDE8192D9}"/>
          </ac:spMkLst>
        </pc:spChg>
        <pc:spChg chg="add">
          <ac:chgData name="Aurora Camacho" userId="eb84ce2d-80f2-4fdf-b006-3cc4c691e5f1" providerId="ADAL" clId="{F61D1554-FA90-42D9-BA01-CC7809AAEB7A}" dt="2023-05-16T15:06:27.481" v="1541" actId="26606"/>
          <ac:spMkLst>
            <pc:docMk/>
            <pc:sldMk cId="3176357133" sldId="268"/>
            <ac:spMk id="50" creationId="{3ECA69A1-7536-43AC-85EF-C7106179F5ED}"/>
          </ac:spMkLst>
        </pc:spChg>
        <pc:grpChg chg="del">
          <ac:chgData name="Aurora Camacho" userId="eb84ce2d-80f2-4fdf-b006-3cc4c691e5f1" providerId="ADAL" clId="{F61D1554-FA90-42D9-BA01-CC7809AAEB7A}" dt="2023-05-16T14:53:25.101" v="1500" actId="478"/>
          <ac:grpSpMkLst>
            <pc:docMk/>
            <pc:sldMk cId="3176357133" sldId="268"/>
            <ac:grpSpMk id="6" creationId="{10BA7B2F-7DBC-4509-812D-FC7FB95C34A1}"/>
          </ac:grpSpMkLst>
        </pc:grpChg>
        <pc:graphicFrameChg chg="add del mod">
          <ac:chgData name="Aurora Camacho" userId="eb84ce2d-80f2-4fdf-b006-3cc4c691e5f1" providerId="ADAL" clId="{F61D1554-FA90-42D9-BA01-CC7809AAEB7A}" dt="2023-05-16T14:59:20.562" v="1515" actId="478"/>
          <ac:graphicFrameMkLst>
            <pc:docMk/>
            <pc:sldMk cId="3176357133" sldId="268"/>
            <ac:graphicFrameMk id="29" creationId="{D549DEC5-6C85-1BA2-F436-E3C9DA2DE76B}"/>
          </ac:graphicFrameMkLst>
        </pc:graphicFrameChg>
        <pc:picChg chg="del">
          <ac:chgData name="Aurora Camacho" userId="eb84ce2d-80f2-4fdf-b006-3cc4c691e5f1" providerId="ADAL" clId="{F61D1554-FA90-42D9-BA01-CC7809AAEB7A}" dt="2023-05-16T14:23:50.061" v="810" actId="478"/>
          <ac:picMkLst>
            <pc:docMk/>
            <pc:sldMk cId="3176357133" sldId="268"/>
            <ac:picMk id="5" creationId="{CD8DA52B-5BCF-4C55-98C9-4505C30CA3E5}"/>
          </ac:picMkLst>
        </pc:picChg>
        <pc:picChg chg="del">
          <ac:chgData name="Aurora Camacho" userId="eb84ce2d-80f2-4fdf-b006-3cc4c691e5f1" providerId="ADAL" clId="{F61D1554-FA90-42D9-BA01-CC7809AAEB7A}" dt="2023-05-16T14:24:20.686" v="811" actId="478"/>
          <ac:picMkLst>
            <pc:docMk/>
            <pc:sldMk cId="3176357133" sldId="268"/>
            <ac:picMk id="24" creationId="{49578567-7AA4-4960-AE47-98DE5BF93DAD}"/>
          </ac:picMkLst>
        </pc:picChg>
        <pc:picChg chg="mod">
          <ac:chgData name="Aurora Camacho" userId="eb84ce2d-80f2-4fdf-b006-3cc4c691e5f1" providerId="ADAL" clId="{F61D1554-FA90-42D9-BA01-CC7809AAEB7A}" dt="2023-05-16T15:06:27.481" v="1541" actId="26606"/>
          <ac:picMkLst>
            <pc:docMk/>
            <pc:sldMk cId="3176357133" sldId="268"/>
            <ac:picMk id="25" creationId="{FAAB78CB-6941-4921-BAF2-AD2DC915876B}"/>
          </ac:picMkLst>
        </pc:picChg>
        <pc:picChg chg="add del mod">
          <ac:chgData name="Aurora Camacho" userId="eb84ce2d-80f2-4fdf-b006-3cc4c691e5f1" providerId="ADAL" clId="{F61D1554-FA90-42D9-BA01-CC7809AAEB7A}" dt="2023-05-16T15:06:16.956" v="1537" actId="478"/>
          <ac:picMkLst>
            <pc:docMk/>
            <pc:sldMk cId="3176357133" sldId="268"/>
            <ac:picMk id="31" creationId="{8443CD3D-297C-C490-49BB-F7DA08C05E2B}"/>
          </ac:picMkLst>
        </pc:picChg>
        <pc:picChg chg="add mod">
          <ac:chgData name="Aurora Camacho" userId="eb84ce2d-80f2-4fdf-b006-3cc4c691e5f1" providerId="ADAL" clId="{F61D1554-FA90-42D9-BA01-CC7809AAEB7A}" dt="2023-05-16T15:06:27.481" v="1541" actId="26606"/>
          <ac:picMkLst>
            <pc:docMk/>
            <pc:sldMk cId="3176357133" sldId="268"/>
            <ac:picMk id="33" creationId="{08BA7786-CBCE-9624-D9FF-A0D7B1C5815B}"/>
          </ac:picMkLst>
        </pc:picChg>
      </pc:sldChg>
      <pc:sldChg chg="del">
        <pc:chgData name="Aurora Camacho" userId="eb84ce2d-80f2-4fdf-b006-3cc4c691e5f1" providerId="ADAL" clId="{F61D1554-FA90-42D9-BA01-CC7809AAEB7A}" dt="2023-05-16T14:54:12.770" v="1503" actId="47"/>
        <pc:sldMkLst>
          <pc:docMk/>
          <pc:sldMk cId="80982679" sldId="269"/>
        </pc:sldMkLst>
      </pc:sldChg>
      <pc:sldChg chg="del">
        <pc:chgData name="Aurora Camacho" userId="eb84ce2d-80f2-4fdf-b006-3cc4c691e5f1" providerId="ADAL" clId="{F61D1554-FA90-42D9-BA01-CC7809AAEB7A}" dt="2023-05-16T14:11:32.416" v="298" actId="47"/>
        <pc:sldMkLst>
          <pc:docMk/>
          <pc:sldMk cId="1445083035" sldId="279"/>
        </pc:sldMkLst>
      </pc:sldChg>
      <pc:sldChg chg="del">
        <pc:chgData name="Aurora Camacho" userId="eb84ce2d-80f2-4fdf-b006-3cc4c691e5f1" providerId="ADAL" clId="{F61D1554-FA90-42D9-BA01-CC7809AAEB7A}" dt="2023-05-16T14:11:32.983" v="299" actId="47"/>
        <pc:sldMkLst>
          <pc:docMk/>
          <pc:sldMk cId="2380479168" sldId="280"/>
        </pc:sldMkLst>
      </pc:sldChg>
      <pc:sldChg chg="del">
        <pc:chgData name="Aurora Camacho" userId="eb84ce2d-80f2-4fdf-b006-3cc4c691e5f1" providerId="ADAL" clId="{F61D1554-FA90-42D9-BA01-CC7809AAEB7A}" dt="2023-05-16T14:11:33.533" v="300" actId="47"/>
        <pc:sldMkLst>
          <pc:docMk/>
          <pc:sldMk cId="3062326041" sldId="281"/>
        </pc:sldMkLst>
      </pc:sldChg>
      <pc:sldChg chg="del">
        <pc:chgData name="Aurora Camacho" userId="eb84ce2d-80f2-4fdf-b006-3cc4c691e5f1" providerId="ADAL" clId="{F61D1554-FA90-42D9-BA01-CC7809AAEB7A}" dt="2023-05-16T14:11:33.930" v="301" actId="47"/>
        <pc:sldMkLst>
          <pc:docMk/>
          <pc:sldMk cId="1871471491" sldId="282"/>
        </pc:sldMkLst>
      </pc:sldChg>
      <pc:sldChg chg="del">
        <pc:chgData name="Aurora Camacho" userId="eb84ce2d-80f2-4fdf-b006-3cc4c691e5f1" providerId="ADAL" clId="{F61D1554-FA90-42D9-BA01-CC7809AAEB7A}" dt="2023-05-16T14:11:34.531" v="302" actId="47"/>
        <pc:sldMkLst>
          <pc:docMk/>
          <pc:sldMk cId="28203947" sldId="283"/>
        </pc:sldMkLst>
      </pc:sldChg>
      <pc:sldChg chg="del">
        <pc:chgData name="Aurora Camacho" userId="eb84ce2d-80f2-4fdf-b006-3cc4c691e5f1" providerId="ADAL" clId="{F61D1554-FA90-42D9-BA01-CC7809AAEB7A}" dt="2023-05-16T14:11:35.126" v="303" actId="47"/>
        <pc:sldMkLst>
          <pc:docMk/>
          <pc:sldMk cId="1630305424" sldId="284"/>
        </pc:sldMkLst>
      </pc:sldChg>
      <pc:sldChg chg="del">
        <pc:chgData name="Aurora Camacho" userId="eb84ce2d-80f2-4fdf-b006-3cc4c691e5f1" providerId="ADAL" clId="{F61D1554-FA90-42D9-BA01-CC7809AAEB7A}" dt="2023-05-16T14:11:35.953" v="304" actId="47"/>
        <pc:sldMkLst>
          <pc:docMk/>
          <pc:sldMk cId="3975647126" sldId="285"/>
        </pc:sldMkLst>
      </pc:sldChg>
      <pc:sldChg chg="del">
        <pc:chgData name="Aurora Camacho" userId="eb84ce2d-80f2-4fdf-b006-3cc4c691e5f1" providerId="ADAL" clId="{F61D1554-FA90-42D9-BA01-CC7809AAEB7A}" dt="2023-05-16T14:11:40.199" v="305" actId="47"/>
        <pc:sldMkLst>
          <pc:docMk/>
          <pc:sldMk cId="1094007124" sldId="286"/>
        </pc:sldMkLst>
      </pc:sldChg>
      <pc:sldChg chg="del">
        <pc:chgData name="Aurora Camacho" userId="eb84ce2d-80f2-4fdf-b006-3cc4c691e5f1" providerId="ADAL" clId="{F61D1554-FA90-42D9-BA01-CC7809AAEB7A}" dt="2023-05-16T14:11:42.955" v="306" actId="47"/>
        <pc:sldMkLst>
          <pc:docMk/>
          <pc:sldMk cId="3917746690" sldId="287"/>
        </pc:sldMkLst>
      </pc:sldChg>
      <pc:sldChg chg="del">
        <pc:chgData name="Aurora Camacho" userId="eb84ce2d-80f2-4fdf-b006-3cc4c691e5f1" providerId="ADAL" clId="{F61D1554-FA90-42D9-BA01-CC7809AAEB7A}" dt="2023-05-16T14:11:46.362" v="307" actId="47"/>
        <pc:sldMkLst>
          <pc:docMk/>
          <pc:sldMk cId="2810766193" sldId="288"/>
        </pc:sldMkLst>
      </pc:sldChg>
      <pc:sldChg chg="del">
        <pc:chgData name="Aurora Camacho" userId="eb84ce2d-80f2-4fdf-b006-3cc4c691e5f1" providerId="ADAL" clId="{F61D1554-FA90-42D9-BA01-CC7809AAEB7A}" dt="2023-05-16T14:11:48.556" v="308" actId="47"/>
        <pc:sldMkLst>
          <pc:docMk/>
          <pc:sldMk cId="2435156620" sldId="289"/>
        </pc:sldMkLst>
      </pc:sldChg>
      <pc:sldChg chg="del">
        <pc:chgData name="Aurora Camacho" userId="eb84ce2d-80f2-4fdf-b006-3cc4c691e5f1" providerId="ADAL" clId="{F61D1554-FA90-42D9-BA01-CC7809AAEB7A}" dt="2023-05-16T14:11:49.580" v="309" actId="47"/>
        <pc:sldMkLst>
          <pc:docMk/>
          <pc:sldMk cId="2124276724" sldId="290"/>
        </pc:sldMkLst>
      </pc:sldChg>
      <pc:sldChg chg="del">
        <pc:chgData name="Aurora Camacho" userId="eb84ce2d-80f2-4fdf-b006-3cc4c691e5f1" providerId="ADAL" clId="{F61D1554-FA90-42D9-BA01-CC7809AAEB7A}" dt="2023-05-16T14:11:50.027" v="310" actId="47"/>
        <pc:sldMkLst>
          <pc:docMk/>
          <pc:sldMk cId="3472828442" sldId="291"/>
        </pc:sldMkLst>
      </pc:sldChg>
      <pc:sldChg chg="del">
        <pc:chgData name="Aurora Camacho" userId="eb84ce2d-80f2-4fdf-b006-3cc4c691e5f1" providerId="ADAL" clId="{F61D1554-FA90-42D9-BA01-CC7809AAEB7A}" dt="2023-05-16T14:11:50.657" v="311" actId="47"/>
        <pc:sldMkLst>
          <pc:docMk/>
          <pc:sldMk cId="2749782333" sldId="292"/>
        </pc:sldMkLst>
      </pc:sldChg>
      <pc:sldChg chg="del">
        <pc:chgData name="Aurora Camacho" userId="eb84ce2d-80f2-4fdf-b006-3cc4c691e5f1" providerId="ADAL" clId="{F61D1554-FA90-42D9-BA01-CC7809AAEB7A}" dt="2023-05-16T14:11:51.201" v="312" actId="47"/>
        <pc:sldMkLst>
          <pc:docMk/>
          <pc:sldMk cId="3631161825" sldId="293"/>
        </pc:sldMkLst>
      </pc:sldChg>
      <pc:sldChg chg="del">
        <pc:chgData name="Aurora Camacho" userId="eb84ce2d-80f2-4fdf-b006-3cc4c691e5f1" providerId="ADAL" clId="{F61D1554-FA90-42D9-BA01-CC7809AAEB7A}" dt="2023-05-16T14:11:51.745" v="313" actId="47"/>
        <pc:sldMkLst>
          <pc:docMk/>
          <pc:sldMk cId="3189569695" sldId="294"/>
        </pc:sldMkLst>
      </pc:sldChg>
      <pc:sldChg chg="del">
        <pc:chgData name="Aurora Camacho" userId="eb84ce2d-80f2-4fdf-b006-3cc4c691e5f1" providerId="ADAL" clId="{F61D1554-FA90-42D9-BA01-CC7809AAEB7A}" dt="2023-05-16T14:11:53.404" v="314" actId="47"/>
        <pc:sldMkLst>
          <pc:docMk/>
          <pc:sldMk cId="1525726337" sldId="295"/>
        </pc:sldMkLst>
      </pc:sldChg>
      <pc:sldChg chg="del">
        <pc:chgData name="Aurora Camacho" userId="eb84ce2d-80f2-4fdf-b006-3cc4c691e5f1" providerId="ADAL" clId="{F61D1554-FA90-42D9-BA01-CC7809AAEB7A}" dt="2023-05-16T14:11:55.912" v="315" actId="47"/>
        <pc:sldMkLst>
          <pc:docMk/>
          <pc:sldMk cId="2164358727" sldId="303"/>
        </pc:sldMkLst>
      </pc:sldChg>
      <pc:sldChg chg="del">
        <pc:chgData name="Aurora Camacho" userId="eb84ce2d-80f2-4fdf-b006-3cc4c691e5f1" providerId="ADAL" clId="{F61D1554-FA90-42D9-BA01-CC7809AAEB7A}" dt="2023-05-16T14:11:27.223" v="295" actId="47"/>
        <pc:sldMkLst>
          <pc:docMk/>
          <pc:sldMk cId="1652876346" sldId="304"/>
        </pc:sldMkLst>
      </pc:sldChg>
      <pc:sldChg chg="del">
        <pc:chgData name="Aurora Camacho" userId="eb84ce2d-80f2-4fdf-b006-3cc4c691e5f1" providerId="ADAL" clId="{F61D1554-FA90-42D9-BA01-CC7809AAEB7A}" dt="2023-05-16T14:11:28.438" v="296" actId="47"/>
        <pc:sldMkLst>
          <pc:docMk/>
          <pc:sldMk cId="2300952056" sldId="310"/>
        </pc:sldMkLst>
      </pc:sldChg>
      <pc:sldChg chg="del">
        <pc:chgData name="Aurora Camacho" userId="eb84ce2d-80f2-4fdf-b006-3cc4c691e5f1" providerId="ADAL" clId="{F61D1554-FA90-42D9-BA01-CC7809AAEB7A}" dt="2023-05-16T14:11:28.941" v="297" actId="47"/>
        <pc:sldMkLst>
          <pc:docMk/>
          <pc:sldMk cId="4109963825" sldId="311"/>
        </pc:sldMkLst>
      </pc:sldChg>
      <pc:sldChg chg="addSp delSp modSp del mod delAnim">
        <pc:chgData name="Aurora Camacho" userId="eb84ce2d-80f2-4fdf-b006-3cc4c691e5f1" providerId="ADAL" clId="{F61D1554-FA90-42D9-BA01-CC7809AAEB7A}" dt="2023-05-16T13:59:24.004" v="229" actId="47"/>
        <pc:sldMkLst>
          <pc:docMk/>
          <pc:sldMk cId="387485565" sldId="312"/>
        </pc:sldMkLst>
        <pc:spChg chg="add del mod">
          <ac:chgData name="Aurora Camacho" userId="eb84ce2d-80f2-4fdf-b006-3cc4c691e5f1" providerId="ADAL" clId="{F61D1554-FA90-42D9-BA01-CC7809AAEB7A}" dt="2023-05-16T13:58:38.930" v="212" actId="478"/>
          <ac:spMkLst>
            <pc:docMk/>
            <pc:sldMk cId="387485565" sldId="312"/>
            <ac:spMk id="3" creationId="{63997C79-E76A-5C4C-E047-C1ADB55E523A}"/>
          </ac:spMkLst>
        </pc:spChg>
        <pc:spChg chg="mod">
          <ac:chgData name="Aurora Camacho" userId="eb84ce2d-80f2-4fdf-b006-3cc4c691e5f1" providerId="ADAL" clId="{F61D1554-FA90-42D9-BA01-CC7809AAEB7A}" dt="2023-05-16T13:58:26.069" v="203" actId="20577"/>
          <ac:spMkLst>
            <pc:docMk/>
            <pc:sldMk cId="387485565" sldId="312"/>
            <ac:spMk id="4" creationId="{00000000-0000-0000-0000-000000000000}"/>
          </ac:spMkLst>
        </pc:spChg>
        <pc:spChg chg="del mod">
          <ac:chgData name="Aurora Camacho" userId="eb84ce2d-80f2-4fdf-b006-3cc4c691e5f1" providerId="ADAL" clId="{F61D1554-FA90-42D9-BA01-CC7809AAEB7A}" dt="2023-05-16T13:58:36.721" v="211" actId="478"/>
          <ac:spMkLst>
            <pc:docMk/>
            <pc:sldMk cId="387485565" sldId="312"/>
            <ac:spMk id="5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28.232" v="204" actId="478"/>
          <ac:spMkLst>
            <pc:docMk/>
            <pc:sldMk cId="387485565" sldId="312"/>
            <ac:spMk id="8" creationId="{00000000-0000-0000-0000-000000000000}"/>
          </ac:spMkLst>
        </pc:spChg>
        <pc:spChg chg="del mod">
          <ac:chgData name="Aurora Camacho" userId="eb84ce2d-80f2-4fdf-b006-3cc4c691e5f1" providerId="ADAL" clId="{F61D1554-FA90-42D9-BA01-CC7809AAEB7A}" dt="2023-05-16T13:58:42.575" v="214" actId="478"/>
          <ac:spMkLst>
            <pc:docMk/>
            <pc:sldMk cId="387485565" sldId="312"/>
            <ac:spMk id="9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49.736" v="219" actId="478"/>
          <ac:spMkLst>
            <pc:docMk/>
            <pc:sldMk cId="387485565" sldId="312"/>
            <ac:spMk id="12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31.431" v="206" actId="478"/>
          <ac:spMkLst>
            <pc:docMk/>
            <pc:sldMk cId="387485565" sldId="312"/>
            <ac:spMk id="13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43.912" v="215" actId="478"/>
          <ac:spMkLst>
            <pc:docMk/>
            <pc:sldMk cId="387485565" sldId="312"/>
            <ac:spMk id="14" creationId="{00000000-0000-0000-0000-000000000000}"/>
          </ac:spMkLst>
        </pc:spChg>
        <pc:spChg chg="del mod">
          <ac:chgData name="Aurora Camacho" userId="eb84ce2d-80f2-4fdf-b006-3cc4c691e5f1" providerId="ADAL" clId="{F61D1554-FA90-42D9-BA01-CC7809AAEB7A}" dt="2023-05-16T13:58:53.150" v="221" actId="478"/>
          <ac:spMkLst>
            <pc:docMk/>
            <pc:sldMk cId="387485565" sldId="312"/>
            <ac:spMk id="15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32.381" v="207" actId="478"/>
          <ac:spMkLst>
            <pc:docMk/>
            <pc:sldMk cId="387485565" sldId="312"/>
            <ac:spMk id="16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45.201" v="216" actId="478"/>
          <ac:spMkLst>
            <pc:docMk/>
            <pc:sldMk cId="387485565" sldId="312"/>
            <ac:spMk id="17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54.425" v="222" actId="478"/>
          <ac:spMkLst>
            <pc:docMk/>
            <pc:sldMk cId="387485565" sldId="312"/>
            <ac:spMk id="18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33.137" v="208" actId="478"/>
          <ac:spMkLst>
            <pc:docMk/>
            <pc:sldMk cId="387485565" sldId="312"/>
            <ac:spMk id="19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46.406" v="217" actId="478"/>
          <ac:spMkLst>
            <pc:docMk/>
            <pc:sldMk cId="387485565" sldId="312"/>
            <ac:spMk id="20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55.917" v="223" actId="478"/>
          <ac:spMkLst>
            <pc:docMk/>
            <pc:sldMk cId="387485565" sldId="312"/>
            <ac:spMk id="21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34.943" v="209" actId="478"/>
          <ac:spMkLst>
            <pc:docMk/>
            <pc:sldMk cId="387485565" sldId="312"/>
            <ac:spMk id="22" creationId="{00000000-0000-0000-0000-000000000000}"/>
          </ac:spMkLst>
        </pc:spChg>
        <pc:spChg chg="del">
          <ac:chgData name="Aurora Camacho" userId="eb84ce2d-80f2-4fdf-b006-3cc4c691e5f1" providerId="ADAL" clId="{F61D1554-FA90-42D9-BA01-CC7809AAEB7A}" dt="2023-05-16T13:58:48.061" v="218" actId="478"/>
          <ac:spMkLst>
            <pc:docMk/>
            <pc:sldMk cId="387485565" sldId="312"/>
            <ac:spMk id="23" creationId="{00000000-0000-0000-0000-000000000000}"/>
          </ac:spMkLst>
        </pc:spChg>
        <pc:picChg chg="del">
          <ac:chgData name="Aurora Camacho" userId="eb84ce2d-80f2-4fdf-b006-3cc4c691e5f1" providerId="ADAL" clId="{F61D1554-FA90-42D9-BA01-CC7809AAEB7A}" dt="2023-05-16T13:58:28.850" v="205" actId="478"/>
          <ac:picMkLst>
            <pc:docMk/>
            <pc:sldMk cId="387485565" sldId="312"/>
            <ac:picMk id="6" creationId="{00000000-0000-0000-0000-000000000000}"/>
          </ac:picMkLst>
        </pc:picChg>
        <pc:picChg chg="del">
          <ac:chgData name="Aurora Camacho" userId="eb84ce2d-80f2-4fdf-b006-3cc4c691e5f1" providerId="ADAL" clId="{F61D1554-FA90-42D9-BA01-CC7809AAEB7A}" dt="2023-05-16T13:58:58.211" v="224" actId="478"/>
          <ac:picMkLst>
            <pc:docMk/>
            <pc:sldMk cId="387485565" sldId="312"/>
            <ac:picMk id="7" creationId="{00000000-0000-0000-0000-000000000000}"/>
          </ac:picMkLst>
        </pc:picChg>
      </pc:sldChg>
      <pc:sldChg chg="modSp mod">
        <pc:chgData name="Aurora Camacho" userId="eb84ce2d-80f2-4fdf-b006-3cc4c691e5f1" providerId="ADAL" clId="{F61D1554-FA90-42D9-BA01-CC7809AAEB7A}" dt="2023-05-16T14:28:24.873" v="821" actId="1076"/>
        <pc:sldMkLst>
          <pc:docMk/>
          <pc:sldMk cId="2791631665" sldId="313"/>
        </pc:sldMkLst>
        <pc:spChg chg="mod">
          <ac:chgData name="Aurora Camacho" userId="eb84ce2d-80f2-4fdf-b006-3cc4c691e5f1" providerId="ADAL" clId="{F61D1554-FA90-42D9-BA01-CC7809AAEB7A}" dt="2023-05-16T14:28:24.873" v="821" actId="1076"/>
          <ac:spMkLst>
            <pc:docMk/>
            <pc:sldMk cId="2791631665" sldId="313"/>
            <ac:spMk id="8194" creationId="{00000000-0000-0000-0000-000000000000}"/>
          </ac:spMkLst>
        </pc:spChg>
        <pc:spChg chg="mod">
          <ac:chgData name="Aurora Camacho" userId="eb84ce2d-80f2-4fdf-b006-3cc4c691e5f1" providerId="ADAL" clId="{F61D1554-FA90-42D9-BA01-CC7809AAEB7A}" dt="2023-05-16T14:25:15.721" v="819" actId="1076"/>
          <ac:spMkLst>
            <pc:docMk/>
            <pc:sldMk cId="2791631665" sldId="313"/>
            <ac:spMk id="8195" creationId="{00000000-0000-0000-0000-000000000000}"/>
          </ac:spMkLst>
        </pc:spChg>
        <pc:picChg chg="mod">
          <ac:chgData name="Aurora Camacho" userId="eb84ce2d-80f2-4fdf-b006-3cc4c691e5f1" providerId="ADAL" clId="{F61D1554-FA90-42D9-BA01-CC7809AAEB7A}" dt="2023-05-16T14:25:39.377" v="820" actId="14100"/>
          <ac:picMkLst>
            <pc:docMk/>
            <pc:sldMk cId="2791631665" sldId="313"/>
            <ac:picMk id="2" creationId="{DB0318B3-E8EF-4442-B716-0C7EFFDB2215}"/>
          </ac:picMkLst>
        </pc:picChg>
      </pc:sldChg>
      <pc:sldChg chg="delSp modSp del mod">
        <pc:chgData name="Aurora Camacho" userId="eb84ce2d-80f2-4fdf-b006-3cc4c691e5f1" providerId="ADAL" clId="{F61D1554-FA90-42D9-BA01-CC7809AAEB7A}" dt="2023-05-16T15:10:32.534" v="1551" actId="47"/>
        <pc:sldMkLst>
          <pc:docMk/>
          <pc:sldMk cId="1246886982" sldId="315"/>
        </pc:sldMkLst>
        <pc:spChg chg="mod">
          <ac:chgData name="Aurora Camacho" userId="eb84ce2d-80f2-4fdf-b006-3cc4c691e5f1" providerId="ADAL" clId="{F61D1554-FA90-42D9-BA01-CC7809AAEB7A}" dt="2023-05-16T14:29:44.508" v="825" actId="5793"/>
          <ac:spMkLst>
            <pc:docMk/>
            <pc:sldMk cId="1246886982" sldId="315"/>
            <ac:spMk id="2" creationId="{B533D0D0-85DB-447F-8ACE-9EDDC4F16844}"/>
          </ac:spMkLst>
        </pc:spChg>
        <pc:grpChg chg="del">
          <ac:chgData name="Aurora Camacho" userId="eb84ce2d-80f2-4fdf-b006-3cc4c691e5f1" providerId="ADAL" clId="{F61D1554-FA90-42D9-BA01-CC7809AAEB7A}" dt="2023-05-16T14:29:30.236" v="822" actId="478"/>
          <ac:grpSpMkLst>
            <pc:docMk/>
            <pc:sldMk cId="1246886982" sldId="315"/>
            <ac:grpSpMk id="9" creationId="{1EAC918B-6057-4362-873F-CD6B28F08F4C}"/>
          </ac:grpSpMkLst>
        </pc:grpChg>
      </pc:sldChg>
      <pc:sldChg chg="addSp delSp modSp mod ord setBg">
        <pc:chgData name="Aurora Camacho" userId="eb84ce2d-80f2-4fdf-b006-3cc4c691e5f1" providerId="ADAL" clId="{F61D1554-FA90-42D9-BA01-CC7809AAEB7A}" dt="2023-05-16T15:13:00.835" v="1555" actId="123"/>
        <pc:sldMkLst>
          <pc:docMk/>
          <pc:sldMk cId="1331264590" sldId="316"/>
        </pc:sldMkLst>
        <pc:spChg chg="mod">
          <ac:chgData name="Aurora Camacho" userId="eb84ce2d-80f2-4fdf-b006-3cc4c691e5f1" providerId="ADAL" clId="{F61D1554-FA90-42D9-BA01-CC7809AAEB7A}" dt="2023-05-16T15:07:46.548" v="1548" actId="122"/>
          <ac:spMkLst>
            <pc:docMk/>
            <pc:sldMk cId="1331264590" sldId="316"/>
            <ac:spMk id="15" creationId="{00000000-0000-0000-0000-000000000000}"/>
          </ac:spMkLst>
        </pc:spChg>
        <pc:spChg chg="add">
          <ac:chgData name="Aurora Camacho" userId="eb84ce2d-80f2-4fdf-b006-3cc4c691e5f1" providerId="ADAL" clId="{F61D1554-FA90-42D9-BA01-CC7809AAEB7A}" dt="2023-05-16T15:07:11.464" v="1545" actId="26606"/>
          <ac:spMkLst>
            <pc:docMk/>
            <pc:sldMk cId="1331264590" sldId="316"/>
            <ac:spMk id="20" creationId="{1D63C574-BFD2-41A1-A567-B0C3CC7FDD4F}"/>
          </ac:spMkLst>
        </pc:spChg>
        <pc:spChg chg="add">
          <ac:chgData name="Aurora Camacho" userId="eb84ce2d-80f2-4fdf-b006-3cc4c691e5f1" providerId="ADAL" clId="{F61D1554-FA90-42D9-BA01-CC7809AAEB7A}" dt="2023-05-16T15:07:11.464" v="1545" actId="26606"/>
          <ac:spMkLst>
            <pc:docMk/>
            <pc:sldMk cId="1331264590" sldId="316"/>
            <ac:spMk id="22" creationId="{E2A46BAB-8C31-42B2-90E8-B26DD3E81D37}"/>
          </ac:spMkLst>
        </pc:spChg>
        <pc:grpChg chg="add">
          <ac:chgData name="Aurora Camacho" userId="eb84ce2d-80f2-4fdf-b006-3cc4c691e5f1" providerId="ADAL" clId="{F61D1554-FA90-42D9-BA01-CC7809AAEB7A}" dt="2023-05-16T15:07:11.464" v="1545" actId="26606"/>
          <ac:grpSpMkLst>
            <pc:docMk/>
            <pc:sldMk cId="1331264590" sldId="316"/>
            <ac:grpSpMk id="24" creationId="{B3F7A3C7-0737-4E57-B30E-8EEFE638B401}"/>
          </ac:grpSpMkLst>
        </pc:grpChg>
        <pc:grpChg chg="add">
          <ac:chgData name="Aurora Camacho" userId="eb84ce2d-80f2-4fdf-b006-3cc4c691e5f1" providerId="ADAL" clId="{F61D1554-FA90-42D9-BA01-CC7809AAEB7A}" dt="2023-05-16T15:07:11.464" v="1545" actId="26606"/>
          <ac:grpSpMkLst>
            <pc:docMk/>
            <pc:sldMk cId="1331264590" sldId="316"/>
            <ac:grpSpMk id="28" creationId="{43F5E015-E085-4624-B431-B42414448684}"/>
          </ac:grpSpMkLst>
        </pc:grpChg>
        <pc:graphicFrameChg chg="mod ord modGraphic">
          <ac:chgData name="Aurora Camacho" userId="eb84ce2d-80f2-4fdf-b006-3cc4c691e5f1" providerId="ADAL" clId="{F61D1554-FA90-42D9-BA01-CC7809AAEB7A}" dt="2023-05-16T15:13:00.835" v="1555" actId="123"/>
          <ac:graphicFrameMkLst>
            <pc:docMk/>
            <pc:sldMk cId="1331264590" sldId="316"/>
            <ac:graphicFrameMk id="6" creationId="{00000000-0000-0000-0000-000000000000}"/>
          </ac:graphicFrameMkLst>
        </pc:graphicFrameChg>
        <pc:picChg chg="del">
          <ac:chgData name="Aurora Camacho" userId="eb84ce2d-80f2-4fdf-b006-3cc4c691e5f1" providerId="ADAL" clId="{F61D1554-FA90-42D9-BA01-CC7809AAEB7A}" dt="2023-05-16T15:06:39.065" v="1542" actId="478"/>
          <ac:picMkLst>
            <pc:docMk/>
            <pc:sldMk cId="1331264590" sldId="316"/>
            <ac:picMk id="7" creationId="{16BAC32F-F878-4C69-8642-1D5943FB1615}"/>
          </ac:picMkLst>
        </pc:picChg>
      </pc:sldChg>
      <pc:sldChg chg="del">
        <pc:chgData name="Aurora Camacho" userId="eb84ce2d-80f2-4fdf-b006-3cc4c691e5f1" providerId="ADAL" clId="{F61D1554-FA90-42D9-BA01-CC7809AAEB7A}" dt="2023-05-16T14:12:02.833" v="316" actId="47"/>
        <pc:sldMkLst>
          <pc:docMk/>
          <pc:sldMk cId="4095697445" sldId="319"/>
        </pc:sldMkLst>
      </pc:sldChg>
      <pc:sldChg chg="delSp del mod">
        <pc:chgData name="Aurora Camacho" userId="eb84ce2d-80f2-4fdf-b006-3cc4c691e5f1" providerId="ADAL" clId="{F61D1554-FA90-42D9-BA01-CC7809AAEB7A}" dt="2023-05-16T13:59:26.135" v="231" actId="47"/>
        <pc:sldMkLst>
          <pc:docMk/>
          <pc:sldMk cId="1470174268" sldId="336"/>
        </pc:sldMkLst>
        <pc:graphicFrameChg chg="del">
          <ac:chgData name="Aurora Camacho" userId="eb84ce2d-80f2-4fdf-b006-3cc4c691e5f1" providerId="ADAL" clId="{F61D1554-FA90-42D9-BA01-CC7809AAEB7A}" dt="2023-05-16T13:59:09.274" v="227" actId="478"/>
          <ac:graphicFrameMkLst>
            <pc:docMk/>
            <pc:sldMk cId="1470174268" sldId="336"/>
            <ac:graphicFrameMk id="26" creationId="{A0773B21-FD58-4D57-8807-521E8EE6483F}"/>
          </ac:graphicFrameMkLst>
        </pc:graphicFrameChg>
      </pc:sldChg>
      <pc:sldChg chg="delSp del mod">
        <pc:chgData name="Aurora Camacho" userId="eb84ce2d-80f2-4fdf-b006-3cc4c691e5f1" providerId="ADAL" clId="{F61D1554-FA90-42D9-BA01-CC7809AAEB7A}" dt="2023-05-16T13:59:29.090" v="234" actId="47"/>
        <pc:sldMkLst>
          <pc:docMk/>
          <pc:sldMk cId="3671018101" sldId="337"/>
        </pc:sldMkLst>
        <pc:graphicFrameChg chg="del">
          <ac:chgData name="Aurora Camacho" userId="eb84ce2d-80f2-4fdf-b006-3cc4c691e5f1" providerId="ADAL" clId="{F61D1554-FA90-42D9-BA01-CC7809AAEB7A}" dt="2023-05-16T13:59:12.148" v="228" actId="478"/>
          <ac:graphicFrameMkLst>
            <pc:docMk/>
            <pc:sldMk cId="3671018101" sldId="337"/>
            <ac:graphicFrameMk id="27" creationId="{748BDCB8-A103-47F1-919E-B3CEDACC4003}"/>
          </ac:graphicFrameMkLst>
        </pc:graphicFrameChg>
      </pc:sldChg>
      <pc:sldChg chg="modSp add del mod">
        <pc:chgData name="Aurora Camacho" userId="eb84ce2d-80f2-4fdf-b006-3cc4c691e5f1" providerId="ADAL" clId="{F61D1554-FA90-42D9-BA01-CC7809AAEB7A}" dt="2023-05-16T14:14:17.257" v="608" actId="1076"/>
        <pc:sldMkLst>
          <pc:docMk/>
          <pc:sldMk cId="1699349598" sldId="339"/>
        </pc:sldMkLst>
        <pc:spChg chg="mod">
          <ac:chgData name="Aurora Camacho" userId="eb84ce2d-80f2-4fdf-b006-3cc4c691e5f1" providerId="ADAL" clId="{F61D1554-FA90-42D9-BA01-CC7809AAEB7A}" dt="2023-05-16T14:10:44.607" v="291" actId="20577"/>
          <ac:spMkLst>
            <pc:docMk/>
            <pc:sldMk cId="1699349598" sldId="339"/>
            <ac:spMk id="9" creationId="{00000000-0000-0000-0000-000000000000}"/>
          </ac:spMkLst>
        </pc:spChg>
        <pc:spChg chg="mod">
          <ac:chgData name="Aurora Camacho" userId="eb84ce2d-80f2-4fdf-b006-3cc4c691e5f1" providerId="ADAL" clId="{F61D1554-FA90-42D9-BA01-CC7809AAEB7A}" dt="2023-05-16T14:14:10.956" v="607" actId="6549"/>
          <ac:spMkLst>
            <pc:docMk/>
            <pc:sldMk cId="1699349598" sldId="339"/>
            <ac:spMk id="10" creationId="{7F7B9869-9075-4DDB-8F51-D503C51AC6BC}"/>
          </ac:spMkLst>
        </pc:spChg>
        <pc:picChg chg="mod">
          <ac:chgData name="Aurora Camacho" userId="eb84ce2d-80f2-4fdf-b006-3cc4c691e5f1" providerId="ADAL" clId="{F61D1554-FA90-42D9-BA01-CC7809AAEB7A}" dt="2023-05-16T14:14:17.257" v="608" actId="1076"/>
          <ac:picMkLst>
            <pc:docMk/>
            <pc:sldMk cId="1699349598" sldId="339"/>
            <ac:picMk id="3" creationId="{00000000-0000-0000-0000-000000000000}"/>
          </ac:picMkLst>
        </pc:picChg>
        <pc:picChg chg="mod">
          <ac:chgData name="Aurora Camacho" userId="eb84ce2d-80f2-4fdf-b006-3cc4c691e5f1" providerId="ADAL" clId="{F61D1554-FA90-42D9-BA01-CC7809AAEB7A}" dt="2023-05-16T14:10:48.244" v="292" actId="1076"/>
          <ac:picMkLst>
            <pc:docMk/>
            <pc:sldMk cId="1699349598" sldId="339"/>
            <ac:picMk id="5" creationId="{65A1EB19-8816-40F0-A1FF-2B7A24254B17}"/>
          </ac:picMkLst>
        </pc:picChg>
      </pc:sldChg>
      <pc:sldChg chg="del">
        <pc:chgData name="Aurora Camacho" userId="eb84ce2d-80f2-4fdf-b006-3cc4c691e5f1" providerId="ADAL" clId="{F61D1554-FA90-42D9-BA01-CC7809AAEB7A}" dt="2023-05-16T14:11:25.496" v="294" actId="47"/>
        <pc:sldMkLst>
          <pc:docMk/>
          <pc:sldMk cId="683047537" sldId="340"/>
        </pc:sldMkLst>
      </pc:sldChg>
      <pc:sldChg chg="delSp del mod">
        <pc:chgData name="Aurora Camacho" userId="eb84ce2d-80f2-4fdf-b006-3cc4c691e5f1" providerId="ADAL" clId="{F61D1554-FA90-42D9-BA01-CC7809AAEB7A}" dt="2023-05-16T15:44:12.146" v="2843" actId="47"/>
        <pc:sldMkLst>
          <pc:docMk/>
          <pc:sldMk cId="3542791419" sldId="341"/>
        </pc:sldMkLst>
        <pc:picChg chg="del">
          <ac:chgData name="Aurora Camacho" userId="eb84ce2d-80f2-4fdf-b006-3cc4c691e5f1" providerId="ADAL" clId="{F61D1554-FA90-42D9-BA01-CC7809AAEB7A}" dt="2023-05-16T15:11:06.305" v="1552" actId="478"/>
          <ac:picMkLst>
            <pc:docMk/>
            <pc:sldMk cId="3542791419" sldId="341"/>
            <ac:picMk id="5" creationId="{CD8DA52B-5BCF-4C55-98C9-4505C30CA3E5}"/>
          </ac:picMkLst>
        </pc:picChg>
        <pc:picChg chg="del">
          <ac:chgData name="Aurora Camacho" userId="eb84ce2d-80f2-4fdf-b006-3cc4c691e5f1" providerId="ADAL" clId="{F61D1554-FA90-42D9-BA01-CC7809AAEB7A}" dt="2023-05-16T15:11:08.163" v="1553" actId="478"/>
          <ac:picMkLst>
            <pc:docMk/>
            <pc:sldMk cId="3542791419" sldId="341"/>
            <ac:picMk id="24" creationId="{49578567-7AA4-4960-AE47-98DE5BF93DAD}"/>
          </ac:picMkLst>
        </pc:picChg>
      </pc:sldChg>
      <pc:sldChg chg="del">
        <pc:chgData name="Aurora Camacho" userId="eb84ce2d-80f2-4fdf-b006-3cc4c691e5f1" providerId="ADAL" clId="{F61D1554-FA90-42D9-BA01-CC7809AAEB7A}" dt="2023-05-16T15:17:40.316" v="2054" actId="47"/>
        <pc:sldMkLst>
          <pc:docMk/>
          <pc:sldMk cId="1581869219" sldId="342"/>
        </pc:sldMkLst>
      </pc:sldChg>
      <pc:sldChg chg="delSp modSp mod">
        <pc:chgData name="Aurora Camacho" userId="eb84ce2d-80f2-4fdf-b006-3cc4c691e5f1" providerId="ADAL" clId="{F61D1554-FA90-42D9-BA01-CC7809AAEB7A}" dt="2023-05-16T15:44:56.696" v="2893" actId="20577"/>
        <pc:sldMkLst>
          <pc:docMk/>
          <pc:sldMk cId="3314197118" sldId="344"/>
        </pc:sldMkLst>
        <pc:spChg chg="mod">
          <ac:chgData name="Aurora Camacho" userId="eb84ce2d-80f2-4fdf-b006-3cc4c691e5f1" providerId="ADAL" clId="{F61D1554-FA90-42D9-BA01-CC7809AAEB7A}" dt="2023-05-16T15:44:46.306" v="2872" actId="20577"/>
          <ac:spMkLst>
            <pc:docMk/>
            <pc:sldMk cId="3314197118" sldId="344"/>
            <ac:spMk id="27" creationId="{2D06EBF7-0FC1-4982-B2E3-B9E38417B352}"/>
          </ac:spMkLst>
        </pc:spChg>
        <pc:grpChg chg="del">
          <ac:chgData name="Aurora Camacho" userId="eb84ce2d-80f2-4fdf-b006-3cc4c691e5f1" providerId="ADAL" clId="{F61D1554-FA90-42D9-BA01-CC7809AAEB7A}" dt="2023-05-16T15:13:36.095" v="1589" actId="478"/>
          <ac:grpSpMkLst>
            <pc:docMk/>
            <pc:sldMk cId="3314197118" sldId="344"/>
            <ac:grpSpMk id="6" creationId="{10BA7B2F-7DBC-4509-812D-FC7FB95C34A1}"/>
          </ac:grpSpMkLst>
        </pc:grpChg>
        <pc:graphicFrameChg chg="mod">
          <ac:chgData name="Aurora Camacho" userId="eb84ce2d-80f2-4fdf-b006-3cc4c691e5f1" providerId="ADAL" clId="{F61D1554-FA90-42D9-BA01-CC7809AAEB7A}" dt="2023-05-16T15:44:56.696" v="2893" actId="20577"/>
          <ac:graphicFrameMkLst>
            <pc:docMk/>
            <pc:sldMk cId="3314197118" sldId="344"/>
            <ac:graphicFrameMk id="26" creationId="{EE444DCF-3FC4-421B-A313-D01246D04C6C}"/>
          </ac:graphicFrameMkLst>
        </pc:graphicFrameChg>
        <pc:picChg chg="del">
          <ac:chgData name="Aurora Camacho" userId="eb84ce2d-80f2-4fdf-b006-3cc4c691e5f1" providerId="ADAL" clId="{F61D1554-FA90-42D9-BA01-CC7809AAEB7A}" dt="2023-05-16T15:13:34.299" v="1588" actId="478"/>
          <ac:picMkLst>
            <pc:docMk/>
            <pc:sldMk cId="3314197118" sldId="344"/>
            <ac:picMk id="5" creationId="{CD8DA52B-5BCF-4C55-98C9-4505C30CA3E5}"/>
          </ac:picMkLst>
        </pc:picChg>
        <pc:picChg chg="del">
          <ac:chgData name="Aurora Camacho" userId="eb84ce2d-80f2-4fdf-b006-3cc4c691e5f1" providerId="ADAL" clId="{F61D1554-FA90-42D9-BA01-CC7809AAEB7A}" dt="2023-05-16T15:13:44.782" v="1591" actId="478"/>
          <ac:picMkLst>
            <pc:docMk/>
            <pc:sldMk cId="3314197118" sldId="344"/>
            <ac:picMk id="24" creationId="{49578567-7AA4-4960-AE47-98DE5BF93DAD}"/>
          </ac:picMkLst>
        </pc:picChg>
      </pc:sldChg>
      <pc:sldChg chg="addSp delSp modSp mod">
        <pc:chgData name="Aurora Camacho" userId="eb84ce2d-80f2-4fdf-b006-3cc4c691e5f1" providerId="ADAL" clId="{F61D1554-FA90-42D9-BA01-CC7809AAEB7A}" dt="2023-05-16T15:45:39.402" v="2902" actId="1076"/>
        <pc:sldMkLst>
          <pc:docMk/>
          <pc:sldMk cId="3464244111" sldId="345"/>
        </pc:sldMkLst>
        <pc:spChg chg="mod">
          <ac:chgData name="Aurora Camacho" userId="eb84ce2d-80f2-4fdf-b006-3cc4c691e5f1" providerId="ADAL" clId="{F61D1554-FA90-42D9-BA01-CC7809AAEB7A}" dt="2023-05-16T15:31:05.790" v="2399" actId="1076"/>
          <ac:spMkLst>
            <pc:docMk/>
            <pc:sldMk cId="3464244111" sldId="345"/>
            <ac:spMk id="27" creationId="{2D06EBF7-0FC1-4982-B2E3-B9E38417B352}"/>
          </ac:spMkLst>
        </pc:spChg>
        <pc:grpChg chg="del">
          <ac:chgData name="Aurora Camacho" userId="eb84ce2d-80f2-4fdf-b006-3cc4c691e5f1" providerId="ADAL" clId="{F61D1554-FA90-42D9-BA01-CC7809AAEB7A}" dt="2023-05-16T15:14:02.977" v="1598" actId="478"/>
          <ac:grpSpMkLst>
            <pc:docMk/>
            <pc:sldMk cId="3464244111" sldId="345"/>
            <ac:grpSpMk id="6" creationId="{10BA7B2F-7DBC-4509-812D-FC7FB95C34A1}"/>
          </ac:grpSpMkLst>
        </pc:grpChg>
        <pc:graphicFrameChg chg="add del mod">
          <ac:chgData name="Aurora Camacho" userId="eb84ce2d-80f2-4fdf-b006-3cc4c691e5f1" providerId="ADAL" clId="{F61D1554-FA90-42D9-BA01-CC7809AAEB7A}" dt="2023-05-16T15:45:39.402" v="2902" actId="1076"/>
          <ac:graphicFrameMkLst>
            <pc:docMk/>
            <pc:sldMk cId="3464244111" sldId="345"/>
            <ac:graphicFrameMk id="2" creationId="{DC21A3F0-5C5B-4A7F-BD23-C40511325693}"/>
          </ac:graphicFrameMkLst>
        </pc:graphicFrameChg>
        <pc:picChg chg="del">
          <ac:chgData name="Aurora Camacho" userId="eb84ce2d-80f2-4fdf-b006-3cc4c691e5f1" providerId="ADAL" clId="{F61D1554-FA90-42D9-BA01-CC7809AAEB7A}" dt="2023-05-16T15:13:56.763" v="1594" actId="478"/>
          <ac:picMkLst>
            <pc:docMk/>
            <pc:sldMk cId="3464244111" sldId="345"/>
            <ac:picMk id="5" creationId="{CD8DA52B-5BCF-4C55-98C9-4505C30CA3E5}"/>
          </ac:picMkLst>
        </pc:picChg>
        <pc:picChg chg="del">
          <ac:chgData name="Aurora Camacho" userId="eb84ce2d-80f2-4fdf-b006-3cc4c691e5f1" providerId="ADAL" clId="{F61D1554-FA90-42D9-BA01-CC7809AAEB7A}" dt="2023-05-16T15:13:58.058" v="1595" actId="478"/>
          <ac:picMkLst>
            <pc:docMk/>
            <pc:sldMk cId="3464244111" sldId="345"/>
            <ac:picMk id="24" creationId="{49578567-7AA4-4960-AE47-98DE5BF93DAD}"/>
          </ac:picMkLst>
        </pc:picChg>
      </pc:sldChg>
      <pc:sldChg chg="addSp delSp modSp mod">
        <pc:chgData name="Aurora Camacho" userId="eb84ce2d-80f2-4fdf-b006-3cc4c691e5f1" providerId="ADAL" clId="{F61D1554-FA90-42D9-BA01-CC7809AAEB7A}" dt="2023-05-16T15:38:06.486" v="2581" actId="1076"/>
        <pc:sldMkLst>
          <pc:docMk/>
          <pc:sldMk cId="3025894143" sldId="346"/>
        </pc:sldMkLst>
        <pc:spChg chg="mod">
          <ac:chgData name="Aurora Camacho" userId="eb84ce2d-80f2-4fdf-b006-3cc4c691e5f1" providerId="ADAL" clId="{F61D1554-FA90-42D9-BA01-CC7809AAEB7A}" dt="2023-05-16T15:37:53.790" v="2580" actId="1076"/>
          <ac:spMkLst>
            <pc:docMk/>
            <pc:sldMk cId="3025894143" sldId="346"/>
            <ac:spMk id="3" creationId="{B09DB3D6-7A7D-4326-B419-9C7949D922AC}"/>
          </ac:spMkLst>
        </pc:spChg>
        <pc:spChg chg="add del mod">
          <ac:chgData name="Aurora Camacho" userId="eb84ce2d-80f2-4fdf-b006-3cc4c691e5f1" providerId="ADAL" clId="{F61D1554-FA90-42D9-BA01-CC7809AAEB7A}" dt="2023-05-16T15:35:49.846" v="2530" actId="1076"/>
          <ac:spMkLst>
            <pc:docMk/>
            <pc:sldMk cId="3025894143" sldId="346"/>
            <ac:spMk id="4" creationId="{93A9BEC3-8E3D-AD68-4D62-F883D864B93B}"/>
          </ac:spMkLst>
        </pc:spChg>
        <pc:spChg chg="add del mod">
          <ac:chgData name="Aurora Camacho" userId="eb84ce2d-80f2-4fdf-b006-3cc4c691e5f1" providerId="ADAL" clId="{F61D1554-FA90-42D9-BA01-CC7809AAEB7A}" dt="2023-05-16T15:35:54.395" v="2533"/>
          <ac:spMkLst>
            <pc:docMk/>
            <pc:sldMk cId="3025894143" sldId="346"/>
            <ac:spMk id="26" creationId="{11E18A80-F947-51A3-B675-77D68F3E9DD4}"/>
          </ac:spMkLst>
        </pc:spChg>
        <pc:spChg chg="del">
          <ac:chgData name="Aurora Camacho" userId="eb84ce2d-80f2-4fdf-b006-3cc4c691e5f1" providerId="ADAL" clId="{F61D1554-FA90-42D9-BA01-CC7809AAEB7A}" dt="2023-05-16T15:32:50.295" v="2469" actId="478"/>
          <ac:spMkLst>
            <pc:docMk/>
            <pc:sldMk cId="3025894143" sldId="346"/>
            <ac:spMk id="27" creationId="{2D06EBF7-0FC1-4982-B2E3-B9E38417B352}"/>
          </ac:spMkLst>
        </pc:spChg>
        <pc:spChg chg="add del mod">
          <ac:chgData name="Aurora Camacho" userId="eb84ce2d-80f2-4fdf-b006-3cc4c691e5f1" providerId="ADAL" clId="{F61D1554-FA90-42D9-BA01-CC7809AAEB7A}" dt="2023-05-16T15:36:01.183" v="2536" actId="478"/>
          <ac:spMkLst>
            <pc:docMk/>
            <pc:sldMk cId="3025894143" sldId="346"/>
            <ac:spMk id="28" creationId="{3F5A7B4A-347A-6D78-3933-0D100CF7E3CB}"/>
          </ac:spMkLst>
        </pc:spChg>
        <pc:spChg chg="add del mod">
          <ac:chgData name="Aurora Camacho" userId="eb84ce2d-80f2-4fdf-b006-3cc4c691e5f1" providerId="ADAL" clId="{F61D1554-FA90-42D9-BA01-CC7809AAEB7A}" dt="2023-05-16T15:35:59.368" v="2535" actId="478"/>
          <ac:spMkLst>
            <pc:docMk/>
            <pc:sldMk cId="3025894143" sldId="346"/>
            <ac:spMk id="29" creationId="{077B9B52-FE0B-A486-E669-ED1EA468ED20}"/>
          </ac:spMkLst>
        </pc:spChg>
        <pc:spChg chg="add del mod">
          <ac:chgData name="Aurora Camacho" userId="eb84ce2d-80f2-4fdf-b006-3cc4c691e5f1" providerId="ADAL" clId="{F61D1554-FA90-42D9-BA01-CC7809AAEB7A}" dt="2023-05-16T15:37:40.545" v="2578" actId="20577"/>
          <ac:spMkLst>
            <pc:docMk/>
            <pc:sldMk cId="3025894143" sldId="346"/>
            <ac:spMk id="30" creationId="{F85D64F3-A785-7FC4-0844-C7F693A73719}"/>
          </ac:spMkLst>
        </pc:spChg>
        <pc:spChg chg="add del">
          <ac:chgData name="Aurora Camacho" userId="eb84ce2d-80f2-4fdf-b006-3cc4c691e5f1" providerId="ADAL" clId="{F61D1554-FA90-42D9-BA01-CC7809AAEB7A}" dt="2023-05-16T15:36:47.337" v="2561"/>
          <ac:spMkLst>
            <pc:docMk/>
            <pc:sldMk cId="3025894143" sldId="346"/>
            <ac:spMk id="31" creationId="{031B2256-C295-A3D3-D6F2-8CAE5BF993BB}"/>
          </ac:spMkLst>
        </pc:spChg>
        <pc:spChg chg="add del">
          <ac:chgData name="Aurora Camacho" userId="eb84ce2d-80f2-4fdf-b006-3cc4c691e5f1" providerId="ADAL" clId="{F61D1554-FA90-42D9-BA01-CC7809AAEB7A}" dt="2023-05-16T15:36:47.337" v="2561"/>
          <ac:spMkLst>
            <pc:docMk/>
            <pc:sldMk cId="3025894143" sldId="346"/>
            <ac:spMk id="32" creationId="{0F68CED5-D2CD-8D91-963D-9DD03889E6A3}"/>
          </ac:spMkLst>
        </pc:spChg>
        <pc:spChg chg="add del">
          <ac:chgData name="Aurora Camacho" userId="eb84ce2d-80f2-4fdf-b006-3cc4c691e5f1" providerId="ADAL" clId="{F61D1554-FA90-42D9-BA01-CC7809AAEB7A}" dt="2023-05-16T15:36:47.337" v="2561"/>
          <ac:spMkLst>
            <pc:docMk/>
            <pc:sldMk cId="3025894143" sldId="346"/>
            <ac:spMk id="33" creationId="{FCA72674-2847-D4AC-7E47-E4E6A8DF0982}"/>
          </ac:spMkLst>
        </pc:spChg>
        <pc:grpChg chg="del">
          <ac:chgData name="Aurora Camacho" userId="eb84ce2d-80f2-4fdf-b006-3cc4c691e5f1" providerId="ADAL" clId="{F61D1554-FA90-42D9-BA01-CC7809AAEB7A}" dt="2023-05-16T15:32:58.213" v="2472" actId="478"/>
          <ac:grpSpMkLst>
            <pc:docMk/>
            <pc:sldMk cId="3025894143" sldId="346"/>
            <ac:grpSpMk id="6" creationId="{10BA7B2F-7DBC-4509-812D-FC7FB95C34A1}"/>
          </ac:grpSpMkLst>
        </pc:grpChg>
        <pc:graphicFrameChg chg="mod">
          <ac:chgData name="Aurora Camacho" userId="eb84ce2d-80f2-4fdf-b006-3cc4c691e5f1" providerId="ADAL" clId="{F61D1554-FA90-42D9-BA01-CC7809AAEB7A}" dt="2023-05-16T15:38:06.486" v="2581" actId="1076"/>
          <ac:graphicFrameMkLst>
            <pc:docMk/>
            <pc:sldMk cId="3025894143" sldId="346"/>
            <ac:graphicFrameMk id="2" creationId="{DC21A3F0-5C5B-4A7F-BD23-C40511325693}"/>
          </ac:graphicFrameMkLst>
        </pc:graphicFrameChg>
        <pc:picChg chg="del">
          <ac:chgData name="Aurora Camacho" userId="eb84ce2d-80f2-4fdf-b006-3cc4c691e5f1" providerId="ADAL" clId="{F61D1554-FA90-42D9-BA01-CC7809AAEB7A}" dt="2023-05-16T15:32:52.793" v="2470" actId="478"/>
          <ac:picMkLst>
            <pc:docMk/>
            <pc:sldMk cId="3025894143" sldId="346"/>
            <ac:picMk id="5" creationId="{CD8DA52B-5BCF-4C55-98C9-4505C30CA3E5}"/>
          </ac:picMkLst>
        </pc:picChg>
        <pc:picChg chg="del">
          <ac:chgData name="Aurora Camacho" userId="eb84ce2d-80f2-4fdf-b006-3cc4c691e5f1" providerId="ADAL" clId="{F61D1554-FA90-42D9-BA01-CC7809AAEB7A}" dt="2023-05-16T15:32:54.643" v="2471" actId="478"/>
          <ac:picMkLst>
            <pc:docMk/>
            <pc:sldMk cId="3025894143" sldId="346"/>
            <ac:picMk id="24" creationId="{49578567-7AA4-4960-AE47-98DE5BF93DAD}"/>
          </ac:picMkLst>
        </pc:picChg>
      </pc:sldChg>
      <pc:sldChg chg="addSp delSp modSp mod">
        <pc:chgData name="Aurora Camacho" userId="eb84ce2d-80f2-4fdf-b006-3cc4c691e5f1" providerId="ADAL" clId="{F61D1554-FA90-42D9-BA01-CC7809AAEB7A}" dt="2023-05-16T15:46:16.001" v="2908" actId="255"/>
        <pc:sldMkLst>
          <pc:docMk/>
          <pc:sldMk cId="548263511" sldId="347"/>
        </pc:sldMkLst>
        <pc:spChg chg="mod">
          <ac:chgData name="Aurora Camacho" userId="eb84ce2d-80f2-4fdf-b006-3cc4c691e5f1" providerId="ADAL" clId="{F61D1554-FA90-42D9-BA01-CC7809AAEB7A}" dt="2023-05-16T15:43:36.079" v="2839" actId="1076"/>
          <ac:spMkLst>
            <pc:docMk/>
            <pc:sldMk cId="548263511" sldId="347"/>
            <ac:spMk id="3" creationId="{B09DB3D6-7A7D-4326-B419-9C7949D922AC}"/>
          </ac:spMkLst>
        </pc:spChg>
        <pc:spChg chg="del">
          <ac:chgData name="Aurora Camacho" userId="eb84ce2d-80f2-4fdf-b006-3cc4c691e5f1" providerId="ADAL" clId="{F61D1554-FA90-42D9-BA01-CC7809AAEB7A}" dt="2023-05-16T15:43:31.259" v="2836" actId="478"/>
          <ac:spMkLst>
            <pc:docMk/>
            <pc:sldMk cId="548263511" sldId="347"/>
            <ac:spMk id="4" creationId="{4DDED563-DD4A-4167-A9A7-2F124BCB89E1}"/>
          </ac:spMkLst>
        </pc:spChg>
        <pc:spChg chg="del">
          <ac:chgData name="Aurora Camacho" userId="eb84ce2d-80f2-4fdf-b006-3cc4c691e5f1" providerId="ADAL" clId="{F61D1554-FA90-42D9-BA01-CC7809AAEB7A}" dt="2023-05-16T15:43:32.031" v="2837" actId="478"/>
          <ac:spMkLst>
            <pc:docMk/>
            <pc:sldMk cId="548263511" sldId="347"/>
            <ac:spMk id="26" creationId="{D666E493-2852-4BFA-ADE9-61FF2D6F703D}"/>
          </ac:spMkLst>
        </pc:spChg>
        <pc:spChg chg="del">
          <ac:chgData name="Aurora Camacho" userId="eb84ce2d-80f2-4fdf-b006-3cc4c691e5f1" providerId="ADAL" clId="{F61D1554-FA90-42D9-BA01-CC7809AAEB7A}" dt="2023-05-16T15:38:36.070" v="2582" actId="478"/>
          <ac:spMkLst>
            <pc:docMk/>
            <pc:sldMk cId="548263511" sldId="347"/>
            <ac:spMk id="27" creationId="{2D06EBF7-0FC1-4982-B2E3-B9E38417B352}"/>
          </ac:spMkLst>
        </pc:spChg>
        <pc:spChg chg="del">
          <ac:chgData name="Aurora Camacho" userId="eb84ce2d-80f2-4fdf-b006-3cc4c691e5f1" providerId="ADAL" clId="{F61D1554-FA90-42D9-BA01-CC7809AAEB7A}" dt="2023-05-16T15:43:33.376" v="2838" actId="478"/>
          <ac:spMkLst>
            <pc:docMk/>
            <pc:sldMk cId="548263511" sldId="347"/>
            <ac:spMk id="28" creationId="{41A111E9-1DDE-4C83-BA5E-77455A25E6EE}"/>
          </ac:spMkLst>
        </pc:spChg>
        <pc:spChg chg="add mod">
          <ac:chgData name="Aurora Camacho" userId="eb84ce2d-80f2-4fdf-b006-3cc4c691e5f1" providerId="ADAL" clId="{F61D1554-FA90-42D9-BA01-CC7809AAEB7A}" dt="2023-05-16T15:46:16.001" v="2908" actId="255"/>
          <ac:spMkLst>
            <pc:docMk/>
            <pc:sldMk cId="548263511" sldId="347"/>
            <ac:spMk id="30" creationId="{4BC8D892-CC0F-EBB7-0345-E5CB6595C1ED}"/>
          </ac:spMkLst>
        </pc:spChg>
        <pc:grpChg chg="del">
          <ac:chgData name="Aurora Camacho" userId="eb84ce2d-80f2-4fdf-b006-3cc4c691e5f1" providerId="ADAL" clId="{F61D1554-FA90-42D9-BA01-CC7809AAEB7A}" dt="2023-05-16T15:38:45.870" v="2586" actId="478"/>
          <ac:grpSpMkLst>
            <pc:docMk/>
            <pc:sldMk cId="548263511" sldId="347"/>
            <ac:grpSpMk id="6" creationId="{10BA7B2F-7DBC-4509-812D-FC7FB95C34A1}"/>
          </ac:grpSpMkLst>
        </pc:grpChg>
        <pc:graphicFrameChg chg="mod">
          <ac:chgData name="Aurora Camacho" userId="eb84ce2d-80f2-4fdf-b006-3cc4c691e5f1" providerId="ADAL" clId="{F61D1554-FA90-42D9-BA01-CC7809AAEB7A}" dt="2023-05-16T15:43:46.190" v="2842" actId="1076"/>
          <ac:graphicFrameMkLst>
            <pc:docMk/>
            <pc:sldMk cId="548263511" sldId="347"/>
            <ac:graphicFrameMk id="2" creationId="{DC21A3F0-5C5B-4A7F-BD23-C40511325693}"/>
          </ac:graphicFrameMkLst>
        </pc:graphicFrameChg>
        <pc:picChg chg="del">
          <ac:chgData name="Aurora Camacho" userId="eb84ce2d-80f2-4fdf-b006-3cc4c691e5f1" providerId="ADAL" clId="{F61D1554-FA90-42D9-BA01-CC7809AAEB7A}" dt="2023-05-16T15:38:38.120" v="2583" actId="478"/>
          <ac:picMkLst>
            <pc:docMk/>
            <pc:sldMk cId="548263511" sldId="347"/>
            <ac:picMk id="5" creationId="{CD8DA52B-5BCF-4C55-98C9-4505C30CA3E5}"/>
          </ac:picMkLst>
        </pc:picChg>
        <pc:picChg chg="del">
          <ac:chgData name="Aurora Camacho" userId="eb84ce2d-80f2-4fdf-b006-3cc4c691e5f1" providerId="ADAL" clId="{F61D1554-FA90-42D9-BA01-CC7809AAEB7A}" dt="2023-05-16T15:38:39.999" v="2584" actId="478"/>
          <ac:picMkLst>
            <pc:docMk/>
            <pc:sldMk cId="548263511" sldId="347"/>
            <ac:picMk id="24" creationId="{49578567-7AA4-4960-AE47-98DE5BF93DAD}"/>
          </ac:picMkLst>
        </pc:picChg>
      </pc:sldChg>
      <pc:sldChg chg="addSp delSp modSp new mod setBg setClrOvrMap">
        <pc:chgData name="Aurora Camacho" userId="eb84ce2d-80f2-4fdf-b006-3cc4c691e5f1" providerId="ADAL" clId="{F61D1554-FA90-42D9-BA01-CC7809AAEB7A}" dt="2023-05-16T14:51:44.386" v="1437" actId="113"/>
        <pc:sldMkLst>
          <pc:docMk/>
          <pc:sldMk cId="2808378803" sldId="348"/>
        </pc:sldMkLst>
        <pc:spChg chg="mod">
          <ac:chgData name="Aurora Camacho" userId="eb84ce2d-80f2-4fdf-b006-3cc4c691e5f1" providerId="ADAL" clId="{F61D1554-FA90-42D9-BA01-CC7809AAEB7A}" dt="2023-05-16T14:51:44.386" v="1437" actId="113"/>
          <ac:spMkLst>
            <pc:docMk/>
            <pc:sldMk cId="2808378803" sldId="348"/>
            <ac:spMk id="2" creationId="{E94976CA-9847-C0D8-4EA7-764C7F236841}"/>
          </ac:spMkLst>
        </pc:spChg>
        <pc:spChg chg="del">
          <ac:chgData name="Aurora Camacho" userId="eb84ce2d-80f2-4fdf-b006-3cc4c691e5f1" providerId="ADAL" clId="{F61D1554-FA90-42D9-BA01-CC7809AAEB7A}" dt="2023-05-16T14:32:00.754" v="856" actId="1032"/>
          <ac:spMkLst>
            <pc:docMk/>
            <pc:sldMk cId="2808378803" sldId="348"/>
            <ac:spMk id="3" creationId="{ED103D5D-E046-F006-3A09-A05D303EDA62}"/>
          </ac:spMkLst>
        </pc:spChg>
        <pc:spChg chg="del">
          <ac:chgData name="Aurora Camacho" userId="eb84ce2d-80f2-4fdf-b006-3cc4c691e5f1" providerId="ADAL" clId="{F61D1554-FA90-42D9-BA01-CC7809AAEB7A}" dt="2023-05-16T14:32:49.935" v="977" actId="478"/>
          <ac:spMkLst>
            <pc:docMk/>
            <pc:sldMk cId="2808378803" sldId="348"/>
            <ac:spMk id="4" creationId="{D56309DE-1621-E6A9-BA58-69D0CE8E3367}"/>
          </ac:spMkLst>
        </pc:spChg>
        <pc:spChg chg="add del">
          <ac:chgData name="Aurora Camacho" userId="eb84ce2d-80f2-4fdf-b006-3cc4c691e5f1" providerId="ADAL" clId="{F61D1554-FA90-42D9-BA01-CC7809AAEB7A}" dt="2023-05-16T14:41:46.309" v="1335" actId="26606"/>
          <ac:spMkLst>
            <pc:docMk/>
            <pc:sldMk cId="2808378803" sldId="348"/>
            <ac:spMk id="11" creationId="{7301F447-EEF7-48F5-AF73-7566EE7F64AD}"/>
          </ac:spMkLst>
        </pc:spChg>
        <pc:spChg chg="add del">
          <ac:chgData name="Aurora Camacho" userId="eb84ce2d-80f2-4fdf-b006-3cc4c691e5f1" providerId="ADAL" clId="{F61D1554-FA90-42D9-BA01-CC7809AAEB7A}" dt="2023-05-16T14:42:02.102" v="1339" actId="26606"/>
          <ac:spMkLst>
            <pc:docMk/>
            <pc:sldMk cId="2808378803" sldId="348"/>
            <ac:spMk id="12" creationId="{9228552E-C8B1-4A80-8448-0787CE0FC704}"/>
          </ac:spMkLst>
        </pc:spChg>
        <pc:spChg chg="add del">
          <ac:chgData name="Aurora Camacho" userId="eb84ce2d-80f2-4fdf-b006-3cc4c691e5f1" providerId="ADAL" clId="{F61D1554-FA90-42D9-BA01-CC7809AAEB7A}" dt="2023-05-16T14:41:46.309" v="1335" actId="26606"/>
          <ac:spMkLst>
            <pc:docMk/>
            <pc:sldMk cId="2808378803" sldId="348"/>
            <ac:spMk id="13" creationId="{F7117410-A2A4-4085-9ADC-46744551DBDE}"/>
          </ac:spMkLst>
        </pc:spChg>
        <pc:spChg chg="add">
          <ac:chgData name="Aurora Camacho" userId="eb84ce2d-80f2-4fdf-b006-3cc4c691e5f1" providerId="ADAL" clId="{F61D1554-FA90-42D9-BA01-CC7809AAEB7A}" dt="2023-05-16T14:42:02.137" v="1340" actId="26606"/>
          <ac:spMkLst>
            <pc:docMk/>
            <pc:sldMk cId="2808378803" sldId="348"/>
            <ac:spMk id="14" creationId="{6C4028FD-8BAA-4A19-BFDE-594D991B7552}"/>
          </ac:spMkLst>
        </pc:spChg>
        <pc:spChg chg="add del">
          <ac:chgData name="Aurora Camacho" userId="eb84ce2d-80f2-4fdf-b006-3cc4c691e5f1" providerId="ADAL" clId="{F61D1554-FA90-42D9-BA01-CC7809AAEB7A}" dt="2023-05-16T14:41:46.309" v="1335" actId="26606"/>
          <ac:spMkLst>
            <pc:docMk/>
            <pc:sldMk cId="2808378803" sldId="348"/>
            <ac:spMk id="15" creationId="{99F74EB5-E547-4FB4-95F5-BCC788F3C4A0}"/>
          </ac:spMkLst>
        </pc:spChg>
        <pc:spChg chg="add del">
          <ac:chgData name="Aurora Camacho" userId="eb84ce2d-80f2-4fdf-b006-3cc4c691e5f1" providerId="ADAL" clId="{F61D1554-FA90-42D9-BA01-CC7809AAEB7A}" dt="2023-05-16T14:41:48.894" v="1337" actId="26606"/>
          <ac:spMkLst>
            <pc:docMk/>
            <pc:sldMk cId="2808378803" sldId="348"/>
            <ac:spMk id="17" creationId="{6C4028FD-8BAA-4A19-BFDE-594D991B7552}"/>
          </ac:spMkLst>
        </pc:spChg>
        <pc:graphicFrameChg chg="add mod modGraphic">
          <ac:chgData name="Aurora Camacho" userId="eb84ce2d-80f2-4fdf-b006-3cc4c691e5f1" providerId="ADAL" clId="{F61D1554-FA90-42D9-BA01-CC7809AAEB7A}" dt="2023-05-16T14:50:40.979" v="1436" actId="313"/>
          <ac:graphicFrameMkLst>
            <pc:docMk/>
            <pc:sldMk cId="2808378803" sldId="348"/>
            <ac:graphicFrameMk id="6" creationId="{5667CA2C-44C4-56B4-1672-35F212FDA735}"/>
          </ac:graphicFrameMkLst>
        </pc:graphicFrameChg>
        <pc:picChg chg="add del mod">
          <ac:chgData name="Aurora Camacho" userId="eb84ce2d-80f2-4fdf-b006-3cc4c691e5f1" providerId="ADAL" clId="{F61D1554-FA90-42D9-BA01-CC7809AAEB7A}" dt="2023-05-16T14:41:32.523" v="1333" actId="478"/>
          <ac:picMkLst>
            <pc:docMk/>
            <pc:sldMk cId="2808378803" sldId="348"/>
            <ac:picMk id="5" creationId="{65D7117F-0810-C844-CA6B-9669107B9F05}"/>
          </ac:picMkLst>
        </pc:picChg>
        <pc:picChg chg="add mod">
          <ac:chgData name="Aurora Camacho" userId="eb84ce2d-80f2-4fdf-b006-3cc4c691e5f1" providerId="ADAL" clId="{F61D1554-FA90-42D9-BA01-CC7809AAEB7A}" dt="2023-05-16T14:48:25.960" v="1363" actId="1076"/>
          <ac:picMkLst>
            <pc:docMk/>
            <pc:sldMk cId="2808378803" sldId="348"/>
            <ac:picMk id="7" creationId="{DD02B722-9767-0334-C10F-2965AB839CBA}"/>
          </ac:picMkLst>
        </pc:picChg>
        <pc:picChg chg="add del">
          <ac:chgData name="Aurora Camacho" userId="eb84ce2d-80f2-4fdf-b006-3cc4c691e5f1" providerId="ADAL" clId="{F61D1554-FA90-42D9-BA01-CC7809AAEB7A}" dt="2023-05-16T14:42:02.102" v="1339" actId="26606"/>
          <ac:picMkLst>
            <pc:docMk/>
            <pc:sldMk cId="2808378803" sldId="348"/>
            <ac:picMk id="8" creationId="{14112CA7-1939-5BEC-C376-AF5C2BC74492}"/>
          </ac:picMkLst>
        </pc:picChg>
      </pc:sldChg>
      <pc:sldChg chg="del">
        <pc:chgData name="Aurora Camacho" userId="eb84ce2d-80f2-4fdf-b006-3cc4c691e5f1" providerId="ADAL" clId="{F61D1554-FA90-42D9-BA01-CC7809AAEB7A}" dt="2023-05-16T14:15:25.915" v="613" actId="47"/>
        <pc:sldMkLst>
          <pc:docMk/>
          <pc:sldMk cId="2357796147" sldId="349"/>
        </pc:sldMkLst>
      </pc:sldChg>
      <pc:sldChg chg="modSp new mod">
        <pc:chgData name="Aurora Camacho" userId="eb84ce2d-80f2-4fdf-b006-3cc4c691e5f1" providerId="ADAL" clId="{F61D1554-FA90-42D9-BA01-CC7809AAEB7A}" dt="2023-05-16T15:20:15.022" v="2075" actId="1076"/>
        <pc:sldMkLst>
          <pc:docMk/>
          <pc:sldMk cId="2499415530" sldId="349"/>
        </pc:sldMkLst>
        <pc:spChg chg="mod">
          <ac:chgData name="Aurora Camacho" userId="eb84ce2d-80f2-4fdf-b006-3cc4c691e5f1" providerId="ADAL" clId="{F61D1554-FA90-42D9-BA01-CC7809AAEB7A}" dt="2023-05-16T15:19:48.263" v="2073" actId="108"/>
          <ac:spMkLst>
            <pc:docMk/>
            <pc:sldMk cId="2499415530" sldId="349"/>
            <ac:spMk id="2" creationId="{1CDF1931-408B-6642-C423-7720460E17BE}"/>
          </ac:spMkLst>
        </pc:spChg>
        <pc:spChg chg="mod">
          <ac:chgData name="Aurora Camacho" userId="eb84ce2d-80f2-4fdf-b006-3cc4c691e5f1" providerId="ADAL" clId="{F61D1554-FA90-42D9-BA01-CC7809AAEB7A}" dt="2023-05-16T15:20:15.022" v="2075" actId="1076"/>
          <ac:spMkLst>
            <pc:docMk/>
            <pc:sldMk cId="2499415530" sldId="349"/>
            <ac:spMk id="3" creationId="{7FC88D2C-C92A-5F74-0F24-DE9AB50BB6C9}"/>
          </ac:spMkLst>
        </pc:spChg>
      </pc:sldChg>
      <pc:sldChg chg="del">
        <pc:chgData name="Aurora Camacho" userId="eb84ce2d-80f2-4fdf-b006-3cc4c691e5f1" providerId="ADAL" clId="{F61D1554-FA90-42D9-BA01-CC7809AAEB7A}" dt="2023-05-16T14:15:39.429" v="615" actId="47"/>
        <pc:sldMkLst>
          <pc:docMk/>
          <pc:sldMk cId="1747914926" sldId="350"/>
        </pc:sldMkLst>
      </pc:sldChg>
      <pc:sldChg chg="del">
        <pc:chgData name="Aurora Camacho" userId="eb84ce2d-80f2-4fdf-b006-3cc4c691e5f1" providerId="ADAL" clId="{F61D1554-FA90-42D9-BA01-CC7809AAEB7A}" dt="2023-05-16T14:15:31.384" v="614" actId="47"/>
        <pc:sldMkLst>
          <pc:docMk/>
          <pc:sldMk cId="3521126427" sldId="351"/>
        </pc:sldMkLst>
      </pc:sldChg>
      <pc:sldChg chg="del">
        <pc:chgData name="Aurora Camacho" userId="eb84ce2d-80f2-4fdf-b006-3cc4c691e5f1" providerId="ADAL" clId="{F61D1554-FA90-42D9-BA01-CC7809AAEB7A}" dt="2023-05-16T14:15:40.748" v="616" actId="47"/>
        <pc:sldMkLst>
          <pc:docMk/>
          <pc:sldMk cId="1531065884" sldId="352"/>
        </pc:sldMkLst>
      </pc:sldChg>
      <pc:sldChg chg="addSp delSp modSp del mod">
        <pc:chgData name="Aurora Camacho" userId="eb84ce2d-80f2-4fdf-b006-3cc4c691e5f1" providerId="ADAL" clId="{F61D1554-FA90-42D9-BA01-CC7809AAEB7A}" dt="2023-05-16T14:23:43.801" v="809" actId="47"/>
        <pc:sldMkLst>
          <pc:docMk/>
          <pc:sldMk cId="2166049720" sldId="379"/>
        </pc:sldMkLst>
        <pc:spChg chg="mod">
          <ac:chgData name="Aurora Camacho" userId="eb84ce2d-80f2-4fdf-b006-3cc4c691e5f1" providerId="ADAL" clId="{F61D1554-FA90-42D9-BA01-CC7809AAEB7A}" dt="2023-05-16T14:19:32.248" v="627" actId="1076"/>
          <ac:spMkLst>
            <pc:docMk/>
            <pc:sldMk cId="2166049720" sldId="379"/>
            <ac:spMk id="2" creationId="{B3129287-403F-4655-895D-DCBF7125547A}"/>
          </ac:spMkLst>
        </pc:spChg>
        <pc:picChg chg="add mod">
          <ac:chgData name="Aurora Camacho" userId="eb84ce2d-80f2-4fdf-b006-3cc4c691e5f1" providerId="ADAL" clId="{F61D1554-FA90-42D9-BA01-CC7809AAEB7A}" dt="2023-05-16T14:18:28.832" v="618" actId="1076"/>
          <ac:picMkLst>
            <pc:docMk/>
            <pc:sldMk cId="2166049720" sldId="379"/>
            <ac:picMk id="5" creationId="{231DC9E6-8F92-8BA1-166A-E92A442E1970}"/>
          </ac:picMkLst>
        </pc:picChg>
        <pc:picChg chg="del">
          <ac:chgData name="Aurora Camacho" userId="eb84ce2d-80f2-4fdf-b006-3cc4c691e5f1" providerId="ADAL" clId="{F61D1554-FA90-42D9-BA01-CC7809AAEB7A}" dt="2023-05-16T14:18:43.075" v="621" actId="478"/>
          <ac:picMkLst>
            <pc:docMk/>
            <pc:sldMk cId="2166049720" sldId="379"/>
            <ac:picMk id="1026" creationId="{8FABC8AD-3F80-4FC7-B742-278CC90C5CE1}"/>
          </ac:picMkLst>
        </pc:picChg>
      </pc:sldChg>
      <pc:sldMasterChg chg="delSldLayout">
        <pc:chgData name="Aurora Camacho" userId="eb84ce2d-80f2-4fdf-b006-3cc4c691e5f1" providerId="ADAL" clId="{F61D1554-FA90-42D9-BA01-CC7809AAEB7A}" dt="2023-05-16T13:59:24.004" v="229" actId="47"/>
        <pc:sldMasterMkLst>
          <pc:docMk/>
          <pc:sldMasterMk cId="2184601718" sldId="2147483648"/>
        </pc:sldMasterMkLst>
        <pc:sldLayoutChg chg="del">
          <pc:chgData name="Aurora Camacho" userId="eb84ce2d-80f2-4fdf-b006-3cc4c691e5f1" providerId="ADAL" clId="{F61D1554-FA90-42D9-BA01-CC7809AAEB7A}" dt="2023-05-16T13:59:24.004" v="229" actId="47"/>
          <pc:sldLayoutMkLst>
            <pc:docMk/>
            <pc:sldMasterMk cId="2184601718" sldId="2147483648"/>
            <pc:sldLayoutMk cId="389749277" sldId="214748366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828D5-07F9-4C55-9BC5-CD8FBD5B8452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s-CR"/>
        </a:p>
      </dgm:t>
    </dgm:pt>
    <dgm:pt modelId="{98A50973-E833-4CE9-9562-E89DFD9008C7}">
      <dgm:prSet phldrT="[Texto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R" sz="1600"/>
            <a:t>Curso o línea de acción orientada a resolver problemas públicos relevantes. </a:t>
          </a:r>
        </a:p>
      </dgm:t>
    </dgm:pt>
    <dgm:pt modelId="{1650E9D6-EDEE-4909-95C9-96CD64A2C115}" type="parTrans" cxnId="{61C78652-DDCE-48BC-84D9-FD759E22EC03}">
      <dgm:prSet/>
      <dgm:spPr/>
      <dgm:t>
        <a:bodyPr/>
        <a:lstStyle/>
        <a:p>
          <a:endParaRPr lang="es-CR" sz="1600"/>
        </a:p>
      </dgm:t>
    </dgm:pt>
    <dgm:pt modelId="{A430C06E-0C22-4827-AF2B-81583F067812}" type="sibTrans" cxnId="{61C78652-DDCE-48BC-84D9-FD759E22EC03}">
      <dgm:prSet/>
      <dgm:spPr/>
      <dgm:t>
        <a:bodyPr/>
        <a:lstStyle/>
        <a:p>
          <a:endParaRPr lang="es-CR" sz="1600"/>
        </a:p>
      </dgm:t>
    </dgm:pt>
    <dgm:pt modelId="{7F39595B-153F-4FCF-8441-F934692A2FB8}">
      <dgm:prSet phldrT="[Texto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R" sz="1600" dirty="0"/>
            <a:t>Fases: </a:t>
          </a:r>
        </a:p>
        <a:p>
          <a:pPr>
            <a:lnSpc>
              <a:spcPct val="100000"/>
            </a:lnSpc>
            <a:defRPr cap="all"/>
          </a:pPr>
          <a:r>
            <a:rPr lang="es-CR" sz="1600" dirty="0"/>
            <a:t>Toma de decisión/Diagnóstico/Formulación/Implementación/Evaluación </a:t>
          </a:r>
        </a:p>
      </dgm:t>
    </dgm:pt>
    <dgm:pt modelId="{5E5C9728-3932-405C-810B-C27E7BF3427F}" type="parTrans" cxnId="{8C507286-04FD-4CFF-B643-EE73E1F949C8}">
      <dgm:prSet/>
      <dgm:spPr/>
      <dgm:t>
        <a:bodyPr/>
        <a:lstStyle/>
        <a:p>
          <a:endParaRPr lang="es-CR" sz="1600"/>
        </a:p>
      </dgm:t>
    </dgm:pt>
    <dgm:pt modelId="{22EE5A8C-D10F-43F6-9F6F-85DE938878C6}" type="sibTrans" cxnId="{8C507286-04FD-4CFF-B643-EE73E1F949C8}">
      <dgm:prSet/>
      <dgm:spPr/>
      <dgm:t>
        <a:bodyPr/>
        <a:lstStyle/>
        <a:p>
          <a:endParaRPr lang="es-CR" sz="1600"/>
        </a:p>
      </dgm:t>
    </dgm:pt>
    <dgm:pt modelId="{1DC3B083-C954-4D7D-9CB9-E7A325B1453C}">
      <dgm:prSet phldrT="[Texto]"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R" sz="1600"/>
            <a:t>Voluntad política más recursos humanos, técnicos, tecnológicos, financieros. </a:t>
          </a:r>
        </a:p>
      </dgm:t>
    </dgm:pt>
    <dgm:pt modelId="{9ADC91F5-91C0-47DF-AEB5-3DD811AEFAD1}" type="parTrans" cxnId="{1B94C5E9-E112-4A12-9D5E-F7E50712C31C}">
      <dgm:prSet/>
      <dgm:spPr/>
      <dgm:t>
        <a:bodyPr/>
        <a:lstStyle/>
        <a:p>
          <a:endParaRPr lang="es-CR" sz="1600"/>
        </a:p>
      </dgm:t>
    </dgm:pt>
    <dgm:pt modelId="{E4A61C14-8450-4D2D-A807-4D912592DD19}" type="sibTrans" cxnId="{1B94C5E9-E112-4A12-9D5E-F7E50712C31C}">
      <dgm:prSet/>
      <dgm:spPr/>
      <dgm:t>
        <a:bodyPr/>
        <a:lstStyle/>
        <a:p>
          <a:endParaRPr lang="es-CR" sz="1600"/>
        </a:p>
      </dgm:t>
    </dgm:pt>
    <dgm:pt modelId="{2A55FB86-C69C-4C7A-A6EF-E1ABCE2E89F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R" sz="1600"/>
            <a:t>De Gobierno o de Estado </a:t>
          </a:r>
        </a:p>
      </dgm:t>
    </dgm:pt>
    <dgm:pt modelId="{10702F79-7A0E-4978-9144-C71FF5E8915A}" type="parTrans" cxnId="{FFC58D1B-CBF6-45A5-B936-C9DD05FC0380}">
      <dgm:prSet/>
      <dgm:spPr/>
      <dgm:t>
        <a:bodyPr/>
        <a:lstStyle/>
        <a:p>
          <a:endParaRPr lang="es-CR" sz="1600"/>
        </a:p>
      </dgm:t>
    </dgm:pt>
    <dgm:pt modelId="{96BE13F5-42BB-458E-9D49-F767024E95CA}" type="sibTrans" cxnId="{FFC58D1B-CBF6-45A5-B936-C9DD05FC0380}">
      <dgm:prSet/>
      <dgm:spPr/>
      <dgm:t>
        <a:bodyPr/>
        <a:lstStyle/>
        <a:p>
          <a:endParaRPr lang="es-CR" sz="1600"/>
        </a:p>
      </dgm:t>
    </dgm:pt>
    <dgm:pt modelId="{5C84A20C-F4AE-4364-94A3-00693CCA8C3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CR" sz="1600" dirty="0"/>
            <a:t>Ejemplos: Políticas internacionales, regionales, nacionales: Programas, Proyectos, estrategias y Planes </a:t>
          </a:r>
        </a:p>
      </dgm:t>
    </dgm:pt>
    <dgm:pt modelId="{075AC860-E977-424A-B9F3-EAB78B3F8CE2}" type="parTrans" cxnId="{76EC1860-FECC-4396-8CAA-6F2F43A318ED}">
      <dgm:prSet/>
      <dgm:spPr/>
      <dgm:t>
        <a:bodyPr/>
        <a:lstStyle/>
        <a:p>
          <a:endParaRPr lang="es-CR" sz="1600"/>
        </a:p>
      </dgm:t>
    </dgm:pt>
    <dgm:pt modelId="{AE161BF8-B093-4862-A648-A24EA625E8D3}" type="sibTrans" cxnId="{76EC1860-FECC-4396-8CAA-6F2F43A318ED}">
      <dgm:prSet/>
      <dgm:spPr/>
      <dgm:t>
        <a:bodyPr/>
        <a:lstStyle/>
        <a:p>
          <a:endParaRPr lang="es-CR" sz="1600"/>
        </a:p>
      </dgm:t>
    </dgm:pt>
    <dgm:pt modelId="{8D938E79-02F2-46A0-ABC7-6908B17068FD}" type="pres">
      <dgm:prSet presAssocID="{F76828D5-07F9-4C55-9BC5-CD8FBD5B8452}" presName="root" presStyleCnt="0">
        <dgm:presLayoutVars>
          <dgm:dir/>
          <dgm:resizeHandles val="exact"/>
        </dgm:presLayoutVars>
      </dgm:prSet>
      <dgm:spPr/>
    </dgm:pt>
    <dgm:pt modelId="{1E9998D3-4FBD-4286-8E2E-C075346D144D}" type="pres">
      <dgm:prSet presAssocID="{98A50973-E833-4CE9-9562-E89DFD9008C7}" presName="compNode" presStyleCnt="0"/>
      <dgm:spPr/>
    </dgm:pt>
    <dgm:pt modelId="{07B78F32-A905-44C8-BD9F-AF44C93EE387}" type="pres">
      <dgm:prSet presAssocID="{98A50973-E833-4CE9-9562-E89DFD9008C7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BD141A2-8EFE-49CA-AE3A-A5C2C8C04CA0}" type="pres">
      <dgm:prSet presAssocID="{98A50973-E833-4CE9-9562-E89DFD9008C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echa: curva ligera con relleno sólido"/>
        </a:ext>
      </dgm:extLst>
    </dgm:pt>
    <dgm:pt modelId="{C8D74316-231A-47EF-BF8E-E00B84CA7D20}" type="pres">
      <dgm:prSet presAssocID="{98A50973-E833-4CE9-9562-E89DFD9008C7}" presName="spaceRect" presStyleCnt="0"/>
      <dgm:spPr/>
    </dgm:pt>
    <dgm:pt modelId="{C8F39AAE-20D0-4B94-8090-4F8B53067ED8}" type="pres">
      <dgm:prSet presAssocID="{98A50973-E833-4CE9-9562-E89DFD9008C7}" presName="textRect" presStyleLbl="revTx" presStyleIdx="0" presStyleCnt="5">
        <dgm:presLayoutVars>
          <dgm:chMax val="1"/>
          <dgm:chPref val="1"/>
        </dgm:presLayoutVars>
      </dgm:prSet>
      <dgm:spPr/>
    </dgm:pt>
    <dgm:pt modelId="{0C660F63-04E9-434A-AC4D-B4E8DEEB7990}" type="pres">
      <dgm:prSet presAssocID="{A430C06E-0C22-4827-AF2B-81583F067812}" presName="sibTrans" presStyleCnt="0"/>
      <dgm:spPr/>
    </dgm:pt>
    <dgm:pt modelId="{39406783-32FF-414B-833E-C1B7021914DC}" type="pres">
      <dgm:prSet presAssocID="{7F39595B-153F-4FCF-8441-F934692A2FB8}" presName="compNode" presStyleCnt="0"/>
      <dgm:spPr/>
    </dgm:pt>
    <dgm:pt modelId="{56F9E9A7-A60E-40A7-9456-DDCF38DDBAAA}" type="pres">
      <dgm:prSet presAssocID="{7F39595B-153F-4FCF-8441-F934692A2FB8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C391275-688E-41DC-AD0B-6DF051041CAB}" type="pres">
      <dgm:prSet presAssocID="{7F39595B-153F-4FCF-8441-F934692A2FB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a de comprobación contorno"/>
        </a:ext>
      </dgm:extLst>
    </dgm:pt>
    <dgm:pt modelId="{8C053232-884C-484E-9E8C-A8FA509CD6FC}" type="pres">
      <dgm:prSet presAssocID="{7F39595B-153F-4FCF-8441-F934692A2FB8}" presName="spaceRect" presStyleCnt="0"/>
      <dgm:spPr/>
    </dgm:pt>
    <dgm:pt modelId="{F15FF9B7-EE8F-4183-BD36-E5ECFD99188F}" type="pres">
      <dgm:prSet presAssocID="{7F39595B-153F-4FCF-8441-F934692A2FB8}" presName="textRect" presStyleLbl="revTx" presStyleIdx="1" presStyleCnt="5">
        <dgm:presLayoutVars>
          <dgm:chMax val="1"/>
          <dgm:chPref val="1"/>
        </dgm:presLayoutVars>
      </dgm:prSet>
      <dgm:spPr/>
    </dgm:pt>
    <dgm:pt modelId="{38827374-B316-45AC-9147-E9300DC6B045}" type="pres">
      <dgm:prSet presAssocID="{22EE5A8C-D10F-43F6-9F6F-85DE938878C6}" presName="sibTrans" presStyleCnt="0"/>
      <dgm:spPr/>
    </dgm:pt>
    <dgm:pt modelId="{728CBFC0-3F19-4C72-920F-0DCAF89A5EF2}" type="pres">
      <dgm:prSet presAssocID="{1DC3B083-C954-4D7D-9CB9-E7A325B1453C}" presName="compNode" presStyleCnt="0"/>
      <dgm:spPr/>
    </dgm:pt>
    <dgm:pt modelId="{6F4CB8F7-18E7-4D27-8B61-2F9C9DB51108}" type="pres">
      <dgm:prSet presAssocID="{1DC3B083-C954-4D7D-9CB9-E7A325B1453C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E4486BF-7FC8-46A6-9CAE-A8ED9E1FAAE6}" type="pres">
      <dgm:prSet presAssocID="{1DC3B083-C954-4D7D-9CB9-E7A325B1453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ólar con relleno sólido"/>
        </a:ext>
      </dgm:extLst>
    </dgm:pt>
    <dgm:pt modelId="{4ED6BEF5-C707-4DEC-88D0-8438662F8124}" type="pres">
      <dgm:prSet presAssocID="{1DC3B083-C954-4D7D-9CB9-E7A325B1453C}" presName="spaceRect" presStyleCnt="0"/>
      <dgm:spPr/>
    </dgm:pt>
    <dgm:pt modelId="{0A4E537B-AF83-4B00-A6FF-E433666CB52F}" type="pres">
      <dgm:prSet presAssocID="{1DC3B083-C954-4D7D-9CB9-E7A325B1453C}" presName="textRect" presStyleLbl="revTx" presStyleIdx="2" presStyleCnt="5">
        <dgm:presLayoutVars>
          <dgm:chMax val="1"/>
          <dgm:chPref val="1"/>
        </dgm:presLayoutVars>
      </dgm:prSet>
      <dgm:spPr/>
    </dgm:pt>
    <dgm:pt modelId="{17DDA1DA-FECE-4BF2-BDDF-A0272878FFA0}" type="pres">
      <dgm:prSet presAssocID="{E4A61C14-8450-4D2D-A807-4D912592DD19}" presName="sibTrans" presStyleCnt="0"/>
      <dgm:spPr/>
    </dgm:pt>
    <dgm:pt modelId="{4B309119-578A-4C67-B9F2-E377CA51BA8C}" type="pres">
      <dgm:prSet presAssocID="{2A55FB86-C69C-4C7A-A6EF-E1ABCE2E89FA}" presName="compNode" presStyleCnt="0"/>
      <dgm:spPr/>
    </dgm:pt>
    <dgm:pt modelId="{B2C7BC8F-83E0-49BD-96B3-0E92F5657C36}" type="pres">
      <dgm:prSet presAssocID="{2A55FB86-C69C-4C7A-A6EF-E1ABCE2E89FA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4ED72A6-F6D6-4638-BF7D-AE9223F0F2CA}" type="pres">
      <dgm:prSet presAssocID="{2A55FB86-C69C-4C7A-A6EF-E1ABCE2E89F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o con relleno sólido"/>
        </a:ext>
      </dgm:extLst>
    </dgm:pt>
    <dgm:pt modelId="{2F28081D-E870-4E00-AAFB-EE7F3C4E0DAC}" type="pres">
      <dgm:prSet presAssocID="{2A55FB86-C69C-4C7A-A6EF-E1ABCE2E89FA}" presName="spaceRect" presStyleCnt="0"/>
      <dgm:spPr/>
    </dgm:pt>
    <dgm:pt modelId="{53D8784D-FFC2-44D4-867E-C7102F33F917}" type="pres">
      <dgm:prSet presAssocID="{2A55FB86-C69C-4C7A-A6EF-E1ABCE2E89FA}" presName="textRect" presStyleLbl="revTx" presStyleIdx="3" presStyleCnt="5">
        <dgm:presLayoutVars>
          <dgm:chMax val="1"/>
          <dgm:chPref val="1"/>
        </dgm:presLayoutVars>
      </dgm:prSet>
      <dgm:spPr/>
    </dgm:pt>
    <dgm:pt modelId="{6484BEBF-E239-4318-8D55-A75BA9A8022E}" type="pres">
      <dgm:prSet presAssocID="{96BE13F5-42BB-458E-9D49-F767024E95CA}" presName="sibTrans" presStyleCnt="0"/>
      <dgm:spPr/>
    </dgm:pt>
    <dgm:pt modelId="{7B949C9E-D550-41F6-835E-A6D92957FA55}" type="pres">
      <dgm:prSet presAssocID="{5C84A20C-F4AE-4364-94A3-00693CCA8C37}" presName="compNode" presStyleCnt="0"/>
      <dgm:spPr/>
    </dgm:pt>
    <dgm:pt modelId="{D91BE1C4-336E-45D4-BC88-A51CE0ED7F5C}" type="pres">
      <dgm:prSet presAssocID="{5C84A20C-F4AE-4364-94A3-00693CCA8C37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7E63020-3E4A-4DC6-8ADB-BD4863B0D519}" type="pres">
      <dgm:prSet presAssocID="{5C84A20C-F4AE-4364-94A3-00693CCA8C3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 con relleno sólido"/>
        </a:ext>
      </dgm:extLst>
    </dgm:pt>
    <dgm:pt modelId="{4D74A405-A0C7-4002-ADB6-F863FE846352}" type="pres">
      <dgm:prSet presAssocID="{5C84A20C-F4AE-4364-94A3-00693CCA8C37}" presName="spaceRect" presStyleCnt="0"/>
      <dgm:spPr/>
    </dgm:pt>
    <dgm:pt modelId="{BC32C8F9-FD2E-4553-9A80-7E28A078B799}" type="pres">
      <dgm:prSet presAssocID="{5C84A20C-F4AE-4364-94A3-00693CCA8C3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BC5EE518-4231-4D11-AC92-095B6C6C8720}" type="presOf" srcId="{5C84A20C-F4AE-4364-94A3-00693CCA8C37}" destId="{BC32C8F9-FD2E-4553-9A80-7E28A078B799}" srcOrd="0" destOrd="0" presId="urn:microsoft.com/office/officeart/2018/5/layout/IconLeafLabelList"/>
    <dgm:cxn modelId="{FFC58D1B-CBF6-45A5-B936-C9DD05FC0380}" srcId="{F76828D5-07F9-4C55-9BC5-CD8FBD5B8452}" destId="{2A55FB86-C69C-4C7A-A6EF-E1ABCE2E89FA}" srcOrd="3" destOrd="0" parTransId="{10702F79-7A0E-4978-9144-C71FF5E8915A}" sibTransId="{96BE13F5-42BB-458E-9D49-F767024E95CA}"/>
    <dgm:cxn modelId="{FD3C1A1E-E8AA-4FDD-BD1F-1751595F1355}" type="presOf" srcId="{1DC3B083-C954-4D7D-9CB9-E7A325B1453C}" destId="{0A4E537B-AF83-4B00-A6FF-E433666CB52F}" srcOrd="0" destOrd="0" presId="urn:microsoft.com/office/officeart/2018/5/layout/IconLeafLabelList"/>
    <dgm:cxn modelId="{76EC1860-FECC-4396-8CAA-6F2F43A318ED}" srcId="{F76828D5-07F9-4C55-9BC5-CD8FBD5B8452}" destId="{5C84A20C-F4AE-4364-94A3-00693CCA8C37}" srcOrd="4" destOrd="0" parTransId="{075AC860-E977-424A-B9F3-EAB78B3F8CE2}" sibTransId="{AE161BF8-B093-4862-A648-A24EA625E8D3}"/>
    <dgm:cxn modelId="{7387D142-1F93-4E6B-B170-C3944304C2F0}" type="presOf" srcId="{2A55FB86-C69C-4C7A-A6EF-E1ABCE2E89FA}" destId="{53D8784D-FFC2-44D4-867E-C7102F33F917}" srcOrd="0" destOrd="0" presId="urn:microsoft.com/office/officeart/2018/5/layout/IconLeafLabelList"/>
    <dgm:cxn modelId="{2F1AB768-3EBD-445E-86C5-5170B0EC1015}" type="presOf" srcId="{F76828D5-07F9-4C55-9BC5-CD8FBD5B8452}" destId="{8D938E79-02F2-46A0-ABC7-6908B17068FD}" srcOrd="0" destOrd="0" presId="urn:microsoft.com/office/officeart/2018/5/layout/IconLeafLabelList"/>
    <dgm:cxn modelId="{61C78652-DDCE-48BC-84D9-FD759E22EC03}" srcId="{F76828D5-07F9-4C55-9BC5-CD8FBD5B8452}" destId="{98A50973-E833-4CE9-9562-E89DFD9008C7}" srcOrd="0" destOrd="0" parTransId="{1650E9D6-EDEE-4909-95C9-96CD64A2C115}" sibTransId="{A430C06E-0C22-4827-AF2B-81583F067812}"/>
    <dgm:cxn modelId="{8C507286-04FD-4CFF-B643-EE73E1F949C8}" srcId="{F76828D5-07F9-4C55-9BC5-CD8FBD5B8452}" destId="{7F39595B-153F-4FCF-8441-F934692A2FB8}" srcOrd="1" destOrd="0" parTransId="{5E5C9728-3932-405C-810B-C27E7BF3427F}" sibTransId="{22EE5A8C-D10F-43F6-9F6F-85DE938878C6}"/>
    <dgm:cxn modelId="{15170CAC-E4AF-4093-B0F7-F434C2A9285C}" type="presOf" srcId="{7F39595B-153F-4FCF-8441-F934692A2FB8}" destId="{F15FF9B7-EE8F-4183-BD36-E5ECFD99188F}" srcOrd="0" destOrd="0" presId="urn:microsoft.com/office/officeart/2018/5/layout/IconLeafLabelList"/>
    <dgm:cxn modelId="{7CB1CDDE-B94A-43B8-A13B-2D3D030F8558}" type="presOf" srcId="{98A50973-E833-4CE9-9562-E89DFD9008C7}" destId="{C8F39AAE-20D0-4B94-8090-4F8B53067ED8}" srcOrd="0" destOrd="0" presId="urn:microsoft.com/office/officeart/2018/5/layout/IconLeafLabelList"/>
    <dgm:cxn modelId="{1B94C5E9-E112-4A12-9D5E-F7E50712C31C}" srcId="{F76828D5-07F9-4C55-9BC5-CD8FBD5B8452}" destId="{1DC3B083-C954-4D7D-9CB9-E7A325B1453C}" srcOrd="2" destOrd="0" parTransId="{9ADC91F5-91C0-47DF-AEB5-3DD811AEFAD1}" sibTransId="{E4A61C14-8450-4D2D-A807-4D912592DD19}"/>
    <dgm:cxn modelId="{931BA89C-A4AE-4ACB-884C-ACC0BA1BD42C}" type="presParOf" srcId="{8D938E79-02F2-46A0-ABC7-6908B17068FD}" destId="{1E9998D3-4FBD-4286-8E2E-C075346D144D}" srcOrd="0" destOrd="0" presId="urn:microsoft.com/office/officeart/2018/5/layout/IconLeafLabelList"/>
    <dgm:cxn modelId="{60DC0483-920C-46B0-A760-ACF81F2643FE}" type="presParOf" srcId="{1E9998D3-4FBD-4286-8E2E-C075346D144D}" destId="{07B78F32-A905-44C8-BD9F-AF44C93EE387}" srcOrd="0" destOrd="0" presId="urn:microsoft.com/office/officeart/2018/5/layout/IconLeafLabelList"/>
    <dgm:cxn modelId="{B6B50DAC-3379-47DA-B303-39DD8E42EE2A}" type="presParOf" srcId="{1E9998D3-4FBD-4286-8E2E-C075346D144D}" destId="{7BD141A2-8EFE-49CA-AE3A-A5C2C8C04CA0}" srcOrd="1" destOrd="0" presId="urn:microsoft.com/office/officeart/2018/5/layout/IconLeafLabelList"/>
    <dgm:cxn modelId="{F5E81B7A-B9FA-4A17-87E4-4026425CE2CA}" type="presParOf" srcId="{1E9998D3-4FBD-4286-8E2E-C075346D144D}" destId="{C8D74316-231A-47EF-BF8E-E00B84CA7D20}" srcOrd="2" destOrd="0" presId="urn:microsoft.com/office/officeart/2018/5/layout/IconLeafLabelList"/>
    <dgm:cxn modelId="{5D49E384-067A-4F5E-9E00-8181339507BF}" type="presParOf" srcId="{1E9998D3-4FBD-4286-8E2E-C075346D144D}" destId="{C8F39AAE-20D0-4B94-8090-4F8B53067ED8}" srcOrd="3" destOrd="0" presId="urn:microsoft.com/office/officeart/2018/5/layout/IconLeafLabelList"/>
    <dgm:cxn modelId="{C483D2EC-CEC3-4841-9B5D-3A35666E60BB}" type="presParOf" srcId="{8D938E79-02F2-46A0-ABC7-6908B17068FD}" destId="{0C660F63-04E9-434A-AC4D-B4E8DEEB7990}" srcOrd="1" destOrd="0" presId="urn:microsoft.com/office/officeart/2018/5/layout/IconLeafLabelList"/>
    <dgm:cxn modelId="{7A801BE4-4B46-4E2D-8F5C-703F483B90D6}" type="presParOf" srcId="{8D938E79-02F2-46A0-ABC7-6908B17068FD}" destId="{39406783-32FF-414B-833E-C1B7021914DC}" srcOrd="2" destOrd="0" presId="urn:microsoft.com/office/officeart/2018/5/layout/IconLeafLabelList"/>
    <dgm:cxn modelId="{02A5AFC4-97E5-425C-A92F-A16442852B01}" type="presParOf" srcId="{39406783-32FF-414B-833E-C1B7021914DC}" destId="{56F9E9A7-A60E-40A7-9456-DDCF38DDBAAA}" srcOrd="0" destOrd="0" presId="urn:microsoft.com/office/officeart/2018/5/layout/IconLeafLabelList"/>
    <dgm:cxn modelId="{D5109D54-8BC0-4C84-B2C4-C01112DDEF4C}" type="presParOf" srcId="{39406783-32FF-414B-833E-C1B7021914DC}" destId="{FC391275-688E-41DC-AD0B-6DF051041CAB}" srcOrd="1" destOrd="0" presId="urn:microsoft.com/office/officeart/2018/5/layout/IconLeafLabelList"/>
    <dgm:cxn modelId="{6C637902-FCB5-4F8D-BD7E-70FA3388109E}" type="presParOf" srcId="{39406783-32FF-414B-833E-C1B7021914DC}" destId="{8C053232-884C-484E-9E8C-A8FA509CD6FC}" srcOrd="2" destOrd="0" presId="urn:microsoft.com/office/officeart/2018/5/layout/IconLeafLabelList"/>
    <dgm:cxn modelId="{479690B3-F5FA-4A04-A55A-44F3BB594B52}" type="presParOf" srcId="{39406783-32FF-414B-833E-C1B7021914DC}" destId="{F15FF9B7-EE8F-4183-BD36-E5ECFD99188F}" srcOrd="3" destOrd="0" presId="urn:microsoft.com/office/officeart/2018/5/layout/IconLeafLabelList"/>
    <dgm:cxn modelId="{0296C140-7044-4DD4-A335-580D086C7974}" type="presParOf" srcId="{8D938E79-02F2-46A0-ABC7-6908B17068FD}" destId="{38827374-B316-45AC-9147-E9300DC6B045}" srcOrd="3" destOrd="0" presId="urn:microsoft.com/office/officeart/2018/5/layout/IconLeafLabelList"/>
    <dgm:cxn modelId="{56408802-CA3C-441C-9799-6336E9EB4A22}" type="presParOf" srcId="{8D938E79-02F2-46A0-ABC7-6908B17068FD}" destId="{728CBFC0-3F19-4C72-920F-0DCAF89A5EF2}" srcOrd="4" destOrd="0" presId="urn:microsoft.com/office/officeart/2018/5/layout/IconLeafLabelList"/>
    <dgm:cxn modelId="{8C62531D-8369-4646-B7A3-A13AACE04578}" type="presParOf" srcId="{728CBFC0-3F19-4C72-920F-0DCAF89A5EF2}" destId="{6F4CB8F7-18E7-4D27-8B61-2F9C9DB51108}" srcOrd="0" destOrd="0" presId="urn:microsoft.com/office/officeart/2018/5/layout/IconLeafLabelList"/>
    <dgm:cxn modelId="{70D60915-AFC2-42A2-8D48-29060E636492}" type="presParOf" srcId="{728CBFC0-3F19-4C72-920F-0DCAF89A5EF2}" destId="{EE4486BF-7FC8-46A6-9CAE-A8ED9E1FAAE6}" srcOrd="1" destOrd="0" presId="urn:microsoft.com/office/officeart/2018/5/layout/IconLeafLabelList"/>
    <dgm:cxn modelId="{0E4D9B97-E8B4-4AC4-B52E-CD5F096F5CC5}" type="presParOf" srcId="{728CBFC0-3F19-4C72-920F-0DCAF89A5EF2}" destId="{4ED6BEF5-C707-4DEC-88D0-8438662F8124}" srcOrd="2" destOrd="0" presId="urn:microsoft.com/office/officeart/2018/5/layout/IconLeafLabelList"/>
    <dgm:cxn modelId="{565C72A7-321A-4BDA-B8E9-1FCCAA401E72}" type="presParOf" srcId="{728CBFC0-3F19-4C72-920F-0DCAF89A5EF2}" destId="{0A4E537B-AF83-4B00-A6FF-E433666CB52F}" srcOrd="3" destOrd="0" presId="urn:microsoft.com/office/officeart/2018/5/layout/IconLeafLabelList"/>
    <dgm:cxn modelId="{DF5C370D-CBD7-41FD-8DEF-172370152A48}" type="presParOf" srcId="{8D938E79-02F2-46A0-ABC7-6908B17068FD}" destId="{17DDA1DA-FECE-4BF2-BDDF-A0272878FFA0}" srcOrd="5" destOrd="0" presId="urn:microsoft.com/office/officeart/2018/5/layout/IconLeafLabelList"/>
    <dgm:cxn modelId="{0E48C037-6741-44A3-9A60-A5AB7EA8C4D0}" type="presParOf" srcId="{8D938E79-02F2-46A0-ABC7-6908B17068FD}" destId="{4B309119-578A-4C67-B9F2-E377CA51BA8C}" srcOrd="6" destOrd="0" presId="urn:microsoft.com/office/officeart/2018/5/layout/IconLeafLabelList"/>
    <dgm:cxn modelId="{88D6E0B4-F6B3-499D-AA75-0F105FE9DA06}" type="presParOf" srcId="{4B309119-578A-4C67-B9F2-E377CA51BA8C}" destId="{B2C7BC8F-83E0-49BD-96B3-0E92F5657C36}" srcOrd="0" destOrd="0" presId="urn:microsoft.com/office/officeart/2018/5/layout/IconLeafLabelList"/>
    <dgm:cxn modelId="{EAD86818-6BB5-4FBB-8144-64F816785085}" type="presParOf" srcId="{4B309119-578A-4C67-B9F2-E377CA51BA8C}" destId="{44ED72A6-F6D6-4638-BF7D-AE9223F0F2CA}" srcOrd="1" destOrd="0" presId="urn:microsoft.com/office/officeart/2018/5/layout/IconLeafLabelList"/>
    <dgm:cxn modelId="{4A2F7673-9225-4FDC-9612-71E11E8FFE6D}" type="presParOf" srcId="{4B309119-578A-4C67-B9F2-E377CA51BA8C}" destId="{2F28081D-E870-4E00-AAFB-EE7F3C4E0DAC}" srcOrd="2" destOrd="0" presId="urn:microsoft.com/office/officeart/2018/5/layout/IconLeafLabelList"/>
    <dgm:cxn modelId="{FD286E8E-051A-4F89-B3AE-963118BC2B0A}" type="presParOf" srcId="{4B309119-578A-4C67-B9F2-E377CA51BA8C}" destId="{53D8784D-FFC2-44D4-867E-C7102F33F917}" srcOrd="3" destOrd="0" presId="urn:microsoft.com/office/officeart/2018/5/layout/IconLeafLabelList"/>
    <dgm:cxn modelId="{56AB5268-ECE8-45A4-8EDB-7912D884403B}" type="presParOf" srcId="{8D938E79-02F2-46A0-ABC7-6908B17068FD}" destId="{6484BEBF-E239-4318-8D55-A75BA9A8022E}" srcOrd="7" destOrd="0" presId="urn:microsoft.com/office/officeart/2018/5/layout/IconLeafLabelList"/>
    <dgm:cxn modelId="{C5015BB2-F39D-4E61-AB88-42508A13955E}" type="presParOf" srcId="{8D938E79-02F2-46A0-ABC7-6908B17068FD}" destId="{7B949C9E-D550-41F6-835E-A6D92957FA55}" srcOrd="8" destOrd="0" presId="urn:microsoft.com/office/officeart/2018/5/layout/IconLeafLabelList"/>
    <dgm:cxn modelId="{1E731745-AC64-49FC-8088-5C77CF152618}" type="presParOf" srcId="{7B949C9E-D550-41F6-835E-A6D92957FA55}" destId="{D91BE1C4-336E-45D4-BC88-A51CE0ED7F5C}" srcOrd="0" destOrd="0" presId="urn:microsoft.com/office/officeart/2018/5/layout/IconLeafLabelList"/>
    <dgm:cxn modelId="{FC320BC0-D8A2-4B0A-BE3E-03DBF9A4B39F}" type="presParOf" srcId="{7B949C9E-D550-41F6-835E-A6D92957FA55}" destId="{17E63020-3E4A-4DC6-8ADB-BD4863B0D519}" srcOrd="1" destOrd="0" presId="urn:microsoft.com/office/officeart/2018/5/layout/IconLeafLabelList"/>
    <dgm:cxn modelId="{19B38F60-060E-47EC-A83B-07BEFA9DD09A}" type="presParOf" srcId="{7B949C9E-D550-41F6-835E-A6D92957FA55}" destId="{4D74A405-A0C7-4002-ADB6-F863FE846352}" srcOrd="2" destOrd="0" presId="urn:microsoft.com/office/officeart/2018/5/layout/IconLeafLabelList"/>
    <dgm:cxn modelId="{2B3B5BEE-9132-4F7C-BECD-42B143A4C9EC}" type="presParOf" srcId="{7B949C9E-D550-41F6-835E-A6D92957FA55}" destId="{BC32C8F9-FD2E-4553-9A80-7E28A078B79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60D016-80E1-4F23-BC34-88D0D50DD58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40B96EA-76B8-491C-98D5-64DD47A26EFC}">
      <dgm:prSet phldrT="[Texto]"/>
      <dgm:spPr/>
      <dgm:t>
        <a:bodyPr/>
        <a:lstStyle/>
        <a:p>
          <a:r>
            <a:rPr lang="es-ES" b="1"/>
            <a:t>No es…</a:t>
          </a:r>
        </a:p>
      </dgm:t>
    </dgm:pt>
    <dgm:pt modelId="{2A758F0B-BDFE-4117-B46C-0EE2C5F387F5}" type="parTrans" cxnId="{6CB008B2-C78E-4EDB-BBE0-F3DEB6D5896A}">
      <dgm:prSet/>
      <dgm:spPr/>
      <dgm:t>
        <a:bodyPr/>
        <a:lstStyle/>
        <a:p>
          <a:endParaRPr lang="es-ES" sz="1500"/>
        </a:p>
      </dgm:t>
    </dgm:pt>
    <dgm:pt modelId="{17813B80-356B-469D-AB22-CEFD7604679C}" type="sibTrans" cxnId="{6CB008B2-C78E-4EDB-BBE0-F3DEB6D5896A}">
      <dgm:prSet/>
      <dgm:spPr/>
      <dgm:t>
        <a:bodyPr/>
        <a:lstStyle/>
        <a:p>
          <a:endParaRPr lang="es-ES"/>
        </a:p>
      </dgm:t>
    </dgm:pt>
    <dgm:pt modelId="{8226110F-D7BA-40EE-9FC6-CFB46354C7B2}">
      <dgm:prSet phldrT="[Texto]"/>
      <dgm:spPr/>
      <dgm:t>
        <a:bodyPr/>
        <a:lstStyle/>
        <a:p>
          <a:pPr algn="just"/>
          <a:r>
            <a:rPr lang="es-ES" dirty="0"/>
            <a:t>Incluir “un componente de mujeres” o incluso “un componente de igualdad de género en algo ya planeado </a:t>
          </a:r>
        </a:p>
      </dgm:t>
    </dgm:pt>
    <dgm:pt modelId="{D54AAA9B-A770-4589-BDAE-612EE30092CD}" type="parTrans" cxnId="{0306C16C-9E66-474B-9F49-E86B6469B6C0}">
      <dgm:prSet/>
      <dgm:spPr/>
      <dgm:t>
        <a:bodyPr/>
        <a:lstStyle/>
        <a:p>
          <a:endParaRPr lang="es-ES" sz="1500"/>
        </a:p>
      </dgm:t>
    </dgm:pt>
    <dgm:pt modelId="{150DFD9B-6C3C-4107-BFDC-A9DEC97036F4}" type="sibTrans" cxnId="{0306C16C-9E66-474B-9F49-E86B6469B6C0}">
      <dgm:prSet/>
      <dgm:spPr/>
      <dgm:t>
        <a:bodyPr/>
        <a:lstStyle/>
        <a:p>
          <a:endParaRPr lang="es-ES"/>
        </a:p>
      </dgm:t>
    </dgm:pt>
    <dgm:pt modelId="{6E72974C-9F68-40A5-8460-DB4A8F93FE92}">
      <dgm:prSet phldrT="[Texto]"/>
      <dgm:spPr/>
      <dgm:t>
        <a:bodyPr/>
        <a:lstStyle/>
        <a:p>
          <a:pPr algn="just"/>
          <a:r>
            <a:rPr lang="es-ES"/>
            <a:t>Solamente incluir la participación de las mujeres</a:t>
          </a:r>
        </a:p>
      </dgm:t>
    </dgm:pt>
    <dgm:pt modelId="{E37ACDD1-D501-4DB9-8506-36C8D15A313A}" type="parTrans" cxnId="{A6961869-F79B-4837-B05B-5EEC8194B036}">
      <dgm:prSet/>
      <dgm:spPr/>
      <dgm:t>
        <a:bodyPr/>
        <a:lstStyle/>
        <a:p>
          <a:endParaRPr lang="es-ES" sz="1500"/>
        </a:p>
      </dgm:t>
    </dgm:pt>
    <dgm:pt modelId="{8F3F50F4-CCDA-419E-89F3-DAECEF2C0D61}" type="sibTrans" cxnId="{A6961869-F79B-4837-B05B-5EEC8194B036}">
      <dgm:prSet/>
      <dgm:spPr/>
      <dgm:t>
        <a:bodyPr/>
        <a:lstStyle/>
        <a:p>
          <a:endParaRPr lang="es-ES"/>
        </a:p>
      </dgm:t>
    </dgm:pt>
    <dgm:pt modelId="{B09ADAE3-0718-4412-9CE0-A71A37731BFD}">
      <dgm:prSet phldrT="[Texto]"/>
      <dgm:spPr/>
      <dgm:t>
        <a:bodyPr/>
        <a:lstStyle/>
        <a:p>
          <a:r>
            <a:rPr lang="es-ES" b="1"/>
            <a:t>Sí es…</a:t>
          </a:r>
        </a:p>
      </dgm:t>
    </dgm:pt>
    <dgm:pt modelId="{4217DB19-5469-4271-943A-8D29E5FC0D55}" type="parTrans" cxnId="{F9238840-0F5E-414B-8C90-CDA446D77AC3}">
      <dgm:prSet/>
      <dgm:spPr/>
      <dgm:t>
        <a:bodyPr/>
        <a:lstStyle/>
        <a:p>
          <a:endParaRPr lang="es-ES" sz="1500"/>
        </a:p>
      </dgm:t>
    </dgm:pt>
    <dgm:pt modelId="{BDF79697-D4EC-4D45-8AC2-436119CB5DA8}" type="sibTrans" cxnId="{F9238840-0F5E-414B-8C90-CDA446D77AC3}">
      <dgm:prSet/>
      <dgm:spPr/>
      <dgm:t>
        <a:bodyPr/>
        <a:lstStyle/>
        <a:p>
          <a:endParaRPr lang="es-ES"/>
        </a:p>
      </dgm:t>
    </dgm:pt>
    <dgm:pt modelId="{79E00382-98EA-4793-81E0-46FCC867165F}">
      <dgm:prSet phldrT="[Texto]"/>
      <dgm:spPr/>
      <dgm:t>
        <a:bodyPr/>
        <a:lstStyle/>
        <a:p>
          <a:pPr algn="just"/>
          <a:r>
            <a:rPr lang="es-ES"/>
            <a:t>Incluir la experiencia, el conocimiento y los intereses de mujeres y hombres</a:t>
          </a:r>
        </a:p>
      </dgm:t>
    </dgm:pt>
    <dgm:pt modelId="{A07A773C-3CFC-4022-8580-ADD3B0D82C9A}" type="parTrans" cxnId="{A816AEAD-E2B2-4C4F-87A3-024EBA6E4A57}">
      <dgm:prSet/>
      <dgm:spPr/>
      <dgm:t>
        <a:bodyPr/>
        <a:lstStyle/>
        <a:p>
          <a:endParaRPr lang="es-ES" sz="1500"/>
        </a:p>
      </dgm:t>
    </dgm:pt>
    <dgm:pt modelId="{9C0DD583-5D16-4183-9F56-A7EEEEFC26D1}" type="sibTrans" cxnId="{A816AEAD-E2B2-4C4F-87A3-024EBA6E4A57}">
      <dgm:prSet/>
      <dgm:spPr/>
      <dgm:t>
        <a:bodyPr/>
        <a:lstStyle/>
        <a:p>
          <a:endParaRPr lang="es-ES"/>
        </a:p>
      </dgm:t>
    </dgm:pt>
    <dgm:pt modelId="{9B9FC9ED-552F-4C9B-8021-10C5241A3A25}">
      <dgm:prSet phldrT="[Texto]"/>
      <dgm:spPr/>
      <dgm:t>
        <a:bodyPr/>
        <a:lstStyle/>
        <a:p>
          <a:pPr algn="just"/>
          <a:r>
            <a:rPr lang="es-ES"/>
            <a:t>Construir la planificación para que los resultados beneficien de forma igualitaria a mujeres y hombres</a:t>
          </a:r>
        </a:p>
      </dgm:t>
    </dgm:pt>
    <dgm:pt modelId="{0B411541-0EF4-4C0A-BF33-4D03EEAD65E6}" type="parTrans" cxnId="{B209E6C2-F6E4-47A0-995E-47DA7ADA86CF}">
      <dgm:prSet/>
      <dgm:spPr/>
      <dgm:t>
        <a:bodyPr/>
        <a:lstStyle/>
        <a:p>
          <a:endParaRPr lang="es-ES" sz="1500"/>
        </a:p>
      </dgm:t>
    </dgm:pt>
    <dgm:pt modelId="{6AF4D2A9-638E-4B51-9AA8-AD84D1A74F73}" type="sibTrans" cxnId="{B209E6C2-F6E4-47A0-995E-47DA7ADA86CF}">
      <dgm:prSet/>
      <dgm:spPr/>
      <dgm:t>
        <a:bodyPr/>
        <a:lstStyle/>
        <a:p>
          <a:endParaRPr lang="es-ES"/>
        </a:p>
      </dgm:t>
    </dgm:pt>
    <dgm:pt modelId="{9933008E-72FE-4D3A-A7B3-A998E3F34C45}">
      <dgm:prSet phldrT="[Texto]"/>
      <dgm:spPr/>
      <dgm:t>
        <a:bodyPr/>
        <a:lstStyle/>
        <a:p>
          <a:pPr algn="just"/>
          <a:r>
            <a:rPr lang="es-ES" dirty="0"/>
            <a:t>ES MÁS QUE ESO</a:t>
          </a:r>
        </a:p>
      </dgm:t>
    </dgm:pt>
    <dgm:pt modelId="{18CACCD1-02F6-447C-B690-2F8715BF589D}" type="parTrans" cxnId="{49EC0FAD-A797-4D2D-AA03-8655017E36C8}">
      <dgm:prSet/>
      <dgm:spPr/>
      <dgm:t>
        <a:bodyPr/>
        <a:lstStyle/>
        <a:p>
          <a:endParaRPr lang="es-ES" sz="1500"/>
        </a:p>
      </dgm:t>
    </dgm:pt>
    <dgm:pt modelId="{C217E812-58E8-4FEA-B95B-6AB3CEC0310D}" type="sibTrans" cxnId="{49EC0FAD-A797-4D2D-AA03-8655017E36C8}">
      <dgm:prSet/>
      <dgm:spPr/>
      <dgm:t>
        <a:bodyPr/>
        <a:lstStyle/>
        <a:p>
          <a:endParaRPr lang="es-ES"/>
        </a:p>
      </dgm:t>
    </dgm:pt>
    <dgm:pt modelId="{89B06D09-D1A8-4365-ACD2-C0730BB10774}">
      <dgm:prSet phldrT="[Texto]"/>
      <dgm:spPr/>
      <dgm:t>
        <a:bodyPr/>
        <a:lstStyle/>
        <a:p>
          <a:pPr algn="just"/>
          <a:r>
            <a:rPr lang="es-ES" dirty="0"/>
            <a:t>Transformar estructuras sociales e institucionales desiguales </a:t>
          </a:r>
        </a:p>
      </dgm:t>
    </dgm:pt>
    <dgm:pt modelId="{6314E931-B38C-49AB-99E4-29CB0B991DA9}" type="parTrans" cxnId="{0FB175D7-6DF6-48A2-8368-AC96ABF11B3F}">
      <dgm:prSet/>
      <dgm:spPr/>
      <dgm:t>
        <a:bodyPr/>
        <a:lstStyle/>
        <a:p>
          <a:endParaRPr lang="es-ES" sz="1500"/>
        </a:p>
      </dgm:t>
    </dgm:pt>
    <dgm:pt modelId="{FBECAD18-BA6A-43EE-A7BE-B317C56E98B8}" type="sibTrans" cxnId="{0FB175D7-6DF6-48A2-8368-AC96ABF11B3F}">
      <dgm:prSet/>
      <dgm:spPr/>
      <dgm:t>
        <a:bodyPr/>
        <a:lstStyle/>
        <a:p>
          <a:endParaRPr lang="es-ES"/>
        </a:p>
      </dgm:t>
    </dgm:pt>
    <dgm:pt modelId="{007EAAE7-1B09-4F94-A830-611BAE6237A4}" type="pres">
      <dgm:prSet presAssocID="{7760D016-80E1-4F23-BC34-88D0D50DD580}" presName="linear" presStyleCnt="0">
        <dgm:presLayoutVars>
          <dgm:dir/>
          <dgm:animLvl val="lvl"/>
          <dgm:resizeHandles val="exact"/>
        </dgm:presLayoutVars>
      </dgm:prSet>
      <dgm:spPr/>
    </dgm:pt>
    <dgm:pt modelId="{21312B56-A7C9-42D3-BC38-81A0106CCEA1}" type="pres">
      <dgm:prSet presAssocID="{F40B96EA-76B8-491C-98D5-64DD47A26EFC}" presName="parentLin" presStyleCnt="0"/>
      <dgm:spPr/>
    </dgm:pt>
    <dgm:pt modelId="{67123008-FB98-4E5A-9C78-C902FDD9A036}" type="pres">
      <dgm:prSet presAssocID="{F40B96EA-76B8-491C-98D5-64DD47A26EFC}" presName="parentLeftMargin" presStyleLbl="node1" presStyleIdx="0" presStyleCnt="2"/>
      <dgm:spPr/>
    </dgm:pt>
    <dgm:pt modelId="{1C0FA839-824A-4CE4-B2B4-9B0A3418299C}" type="pres">
      <dgm:prSet presAssocID="{F40B96EA-76B8-491C-98D5-64DD47A26E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A1DAA96-098F-423C-8A6E-82406478CA59}" type="pres">
      <dgm:prSet presAssocID="{F40B96EA-76B8-491C-98D5-64DD47A26EFC}" presName="negativeSpace" presStyleCnt="0"/>
      <dgm:spPr/>
    </dgm:pt>
    <dgm:pt modelId="{708D83FC-56E4-485F-BF59-5C21AD1350C2}" type="pres">
      <dgm:prSet presAssocID="{F40B96EA-76B8-491C-98D5-64DD47A26EFC}" presName="childText" presStyleLbl="conFgAcc1" presStyleIdx="0" presStyleCnt="2">
        <dgm:presLayoutVars>
          <dgm:bulletEnabled val="1"/>
        </dgm:presLayoutVars>
      </dgm:prSet>
      <dgm:spPr/>
    </dgm:pt>
    <dgm:pt modelId="{34E068C1-3669-4EC5-802C-676091CDBA17}" type="pres">
      <dgm:prSet presAssocID="{17813B80-356B-469D-AB22-CEFD7604679C}" presName="spaceBetweenRectangles" presStyleCnt="0"/>
      <dgm:spPr/>
    </dgm:pt>
    <dgm:pt modelId="{43572AF7-2835-42A9-B3F2-78C092DB873A}" type="pres">
      <dgm:prSet presAssocID="{B09ADAE3-0718-4412-9CE0-A71A37731BFD}" presName="parentLin" presStyleCnt="0"/>
      <dgm:spPr/>
    </dgm:pt>
    <dgm:pt modelId="{AD7FEBF1-110D-44ED-990B-E5FFD3BA1FBC}" type="pres">
      <dgm:prSet presAssocID="{B09ADAE3-0718-4412-9CE0-A71A37731BFD}" presName="parentLeftMargin" presStyleLbl="node1" presStyleIdx="0" presStyleCnt="2"/>
      <dgm:spPr/>
    </dgm:pt>
    <dgm:pt modelId="{04167693-2AC2-49FB-85B5-A70B2EEF2AB4}" type="pres">
      <dgm:prSet presAssocID="{B09ADAE3-0718-4412-9CE0-A71A37731B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8B6757F-BA19-4657-AB64-D7FD7B350023}" type="pres">
      <dgm:prSet presAssocID="{B09ADAE3-0718-4412-9CE0-A71A37731BFD}" presName="negativeSpace" presStyleCnt="0"/>
      <dgm:spPr/>
    </dgm:pt>
    <dgm:pt modelId="{86E77101-0199-4375-93BA-85E82AADA4AC}" type="pres">
      <dgm:prSet presAssocID="{B09ADAE3-0718-4412-9CE0-A71A37731BF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B522E13-B42F-4106-B425-741589F2DC14}" type="presOf" srcId="{8226110F-D7BA-40EE-9FC6-CFB46354C7B2}" destId="{708D83FC-56E4-485F-BF59-5C21AD1350C2}" srcOrd="0" destOrd="0" presId="urn:microsoft.com/office/officeart/2005/8/layout/list1"/>
    <dgm:cxn modelId="{AD9F5B2C-C93B-46FD-B252-02E5E3A42F77}" type="presOf" srcId="{B09ADAE3-0718-4412-9CE0-A71A37731BFD}" destId="{04167693-2AC2-49FB-85B5-A70B2EEF2AB4}" srcOrd="1" destOrd="0" presId="urn:microsoft.com/office/officeart/2005/8/layout/list1"/>
    <dgm:cxn modelId="{F9238840-0F5E-414B-8C90-CDA446D77AC3}" srcId="{7760D016-80E1-4F23-BC34-88D0D50DD580}" destId="{B09ADAE3-0718-4412-9CE0-A71A37731BFD}" srcOrd="1" destOrd="0" parTransId="{4217DB19-5469-4271-943A-8D29E5FC0D55}" sibTransId="{BDF79697-D4EC-4D45-8AC2-436119CB5DA8}"/>
    <dgm:cxn modelId="{E1BE005C-E702-4D36-BAEB-AFE763CF8E47}" type="presOf" srcId="{B09ADAE3-0718-4412-9CE0-A71A37731BFD}" destId="{AD7FEBF1-110D-44ED-990B-E5FFD3BA1FBC}" srcOrd="0" destOrd="0" presId="urn:microsoft.com/office/officeart/2005/8/layout/list1"/>
    <dgm:cxn modelId="{2E0DDF46-4E4F-4BB7-8DB9-EDB6DD6F3C0A}" type="presOf" srcId="{F40B96EA-76B8-491C-98D5-64DD47A26EFC}" destId="{1C0FA839-824A-4CE4-B2B4-9B0A3418299C}" srcOrd="1" destOrd="0" presId="urn:microsoft.com/office/officeart/2005/8/layout/list1"/>
    <dgm:cxn modelId="{A6961869-F79B-4837-B05B-5EEC8194B036}" srcId="{F40B96EA-76B8-491C-98D5-64DD47A26EFC}" destId="{6E72974C-9F68-40A5-8460-DB4A8F93FE92}" srcOrd="1" destOrd="0" parTransId="{E37ACDD1-D501-4DB9-8506-36C8D15A313A}" sibTransId="{8F3F50F4-CCDA-419E-89F3-DAECEF2C0D61}"/>
    <dgm:cxn modelId="{0306C16C-9E66-474B-9F49-E86B6469B6C0}" srcId="{F40B96EA-76B8-491C-98D5-64DD47A26EFC}" destId="{8226110F-D7BA-40EE-9FC6-CFB46354C7B2}" srcOrd="0" destOrd="0" parTransId="{D54AAA9B-A770-4589-BDAE-612EE30092CD}" sibTransId="{150DFD9B-6C3C-4107-BFDC-A9DEC97036F4}"/>
    <dgm:cxn modelId="{CD7AE657-614D-4782-9A59-F301D982DBAC}" type="presOf" srcId="{9B9FC9ED-552F-4C9B-8021-10C5241A3A25}" destId="{86E77101-0199-4375-93BA-85E82AADA4AC}" srcOrd="0" destOrd="1" presId="urn:microsoft.com/office/officeart/2005/8/layout/list1"/>
    <dgm:cxn modelId="{0907EF77-ED17-45D6-A3FF-211C756D1374}" type="presOf" srcId="{7760D016-80E1-4F23-BC34-88D0D50DD580}" destId="{007EAAE7-1B09-4F94-A830-611BAE6237A4}" srcOrd="0" destOrd="0" presId="urn:microsoft.com/office/officeart/2005/8/layout/list1"/>
    <dgm:cxn modelId="{7A0A52A4-974E-4011-98F2-2215E7472EF0}" type="presOf" srcId="{89B06D09-D1A8-4365-ACD2-C0730BB10774}" destId="{86E77101-0199-4375-93BA-85E82AADA4AC}" srcOrd="0" destOrd="2" presId="urn:microsoft.com/office/officeart/2005/8/layout/list1"/>
    <dgm:cxn modelId="{49EC0FAD-A797-4D2D-AA03-8655017E36C8}" srcId="{F40B96EA-76B8-491C-98D5-64DD47A26EFC}" destId="{9933008E-72FE-4D3A-A7B3-A998E3F34C45}" srcOrd="2" destOrd="0" parTransId="{18CACCD1-02F6-447C-B690-2F8715BF589D}" sibTransId="{C217E812-58E8-4FEA-B95B-6AB3CEC0310D}"/>
    <dgm:cxn modelId="{A816AEAD-E2B2-4C4F-87A3-024EBA6E4A57}" srcId="{B09ADAE3-0718-4412-9CE0-A71A37731BFD}" destId="{79E00382-98EA-4793-81E0-46FCC867165F}" srcOrd="0" destOrd="0" parTransId="{A07A773C-3CFC-4022-8580-ADD3B0D82C9A}" sibTransId="{9C0DD583-5D16-4183-9F56-A7EEEEFC26D1}"/>
    <dgm:cxn modelId="{AF5CF3B1-773A-4CD9-B7A2-A0F156ADCC9B}" type="presOf" srcId="{9933008E-72FE-4D3A-A7B3-A998E3F34C45}" destId="{708D83FC-56E4-485F-BF59-5C21AD1350C2}" srcOrd="0" destOrd="2" presId="urn:microsoft.com/office/officeart/2005/8/layout/list1"/>
    <dgm:cxn modelId="{6CB008B2-C78E-4EDB-BBE0-F3DEB6D5896A}" srcId="{7760D016-80E1-4F23-BC34-88D0D50DD580}" destId="{F40B96EA-76B8-491C-98D5-64DD47A26EFC}" srcOrd="0" destOrd="0" parTransId="{2A758F0B-BDFE-4117-B46C-0EE2C5F387F5}" sibTransId="{17813B80-356B-469D-AB22-CEFD7604679C}"/>
    <dgm:cxn modelId="{4F1692BE-7DBA-4AE8-829E-C33C13E1CC32}" type="presOf" srcId="{79E00382-98EA-4793-81E0-46FCC867165F}" destId="{86E77101-0199-4375-93BA-85E82AADA4AC}" srcOrd="0" destOrd="0" presId="urn:microsoft.com/office/officeart/2005/8/layout/list1"/>
    <dgm:cxn modelId="{26C01DBF-0F40-4A33-BFD1-4AB16A7C3D8D}" type="presOf" srcId="{6E72974C-9F68-40A5-8460-DB4A8F93FE92}" destId="{708D83FC-56E4-485F-BF59-5C21AD1350C2}" srcOrd="0" destOrd="1" presId="urn:microsoft.com/office/officeart/2005/8/layout/list1"/>
    <dgm:cxn modelId="{B209E6C2-F6E4-47A0-995E-47DA7ADA86CF}" srcId="{B09ADAE3-0718-4412-9CE0-A71A37731BFD}" destId="{9B9FC9ED-552F-4C9B-8021-10C5241A3A25}" srcOrd="1" destOrd="0" parTransId="{0B411541-0EF4-4C0A-BF33-4D03EEAD65E6}" sibTransId="{6AF4D2A9-638E-4B51-9AA8-AD84D1A74F73}"/>
    <dgm:cxn modelId="{7DBEC6D2-3E24-40A2-A491-FDED1C3C356A}" type="presOf" srcId="{F40B96EA-76B8-491C-98D5-64DD47A26EFC}" destId="{67123008-FB98-4E5A-9C78-C902FDD9A036}" srcOrd="0" destOrd="0" presId="urn:microsoft.com/office/officeart/2005/8/layout/list1"/>
    <dgm:cxn modelId="{0FB175D7-6DF6-48A2-8368-AC96ABF11B3F}" srcId="{B09ADAE3-0718-4412-9CE0-A71A37731BFD}" destId="{89B06D09-D1A8-4365-ACD2-C0730BB10774}" srcOrd="2" destOrd="0" parTransId="{6314E931-B38C-49AB-99E4-29CB0B991DA9}" sibTransId="{FBECAD18-BA6A-43EE-A7BE-B317C56E98B8}"/>
    <dgm:cxn modelId="{AC5876A5-22D3-479B-9325-40CCC7849A40}" type="presParOf" srcId="{007EAAE7-1B09-4F94-A830-611BAE6237A4}" destId="{21312B56-A7C9-42D3-BC38-81A0106CCEA1}" srcOrd="0" destOrd="0" presId="urn:microsoft.com/office/officeart/2005/8/layout/list1"/>
    <dgm:cxn modelId="{8B0E4BDE-F1BA-44A3-A59A-BEE1B4662CD1}" type="presParOf" srcId="{21312B56-A7C9-42D3-BC38-81A0106CCEA1}" destId="{67123008-FB98-4E5A-9C78-C902FDD9A036}" srcOrd="0" destOrd="0" presId="urn:microsoft.com/office/officeart/2005/8/layout/list1"/>
    <dgm:cxn modelId="{FFC86A65-08D6-4780-B480-C7D7DFD45DB5}" type="presParOf" srcId="{21312B56-A7C9-42D3-BC38-81A0106CCEA1}" destId="{1C0FA839-824A-4CE4-B2B4-9B0A3418299C}" srcOrd="1" destOrd="0" presId="urn:microsoft.com/office/officeart/2005/8/layout/list1"/>
    <dgm:cxn modelId="{AEC7A2ED-C906-4E50-A43A-7F4E4FEB8385}" type="presParOf" srcId="{007EAAE7-1B09-4F94-A830-611BAE6237A4}" destId="{BA1DAA96-098F-423C-8A6E-82406478CA59}" srcOrd="1" destOrd="0" presId="urn:microsoft.com/office/officeart/2005/8/layout/list1"/>
    <dgm:cxn modelId="{C6EFAE80-BBC7-4A73-955D-1C9A6F7F4778}" type="presParOf" srcId="{007EAAE7-1B09-4F94-A830-611BAE6237A4}" destId="{708D83FC-56E4-485F-BF59-5C21AD1350C2}" srcOrd="2" destOrd="0" presId="urn:microsoft.com/office/officeart/2005/8/layout/list1"/>
    <dgm:cxn modelId="{F8A94A36-CDD8-44E4-B010-B16E4D89D007}" type="presParOf" srcId="{007EAAE7-1B09-4F94-A830-611BAE6237A4}" destId="{34E068C1-3669-4EC5-802C-676091CDBA17}" srcOrd="3" destOrd="0" presId="urn:microsoft.com/office/officeart/2005/8/layout/list1"/>
    <dgm:cxn modelId="{46A6C104-4CD4-4F23-9D1D-0D4908113D63}" type="presParOf" srcId="{007EAAE7-1B09-4F94-A830-611BAE6237A4}" destId="{43572AF7-2835-42A9-B3F2-78C092DB873A}" srcOrd="4" destOrd="0" presId="urn:microsoft.com/office/officeart/2005/8/layout/list1"/>
    <dgm:cxn modelId="{0177479E-2651-4AF2-AB6C-718D6E3D37B4}" type="presParOf" srcId="{43572AF7-2835-42A9-B3F2-78C092DB873A}" destId="{AD7FEBF1-110D-44ED-990B-E5FFD3BA1FBC}" srcOrd="0" destOrd="0" presId="urn:microsoft.com/office/officeart/2005/8/layout/list1"/>
    <dgm:cxn modelId="{559AEA90-87CF-4F13-9944-4ACE4D20DCD7}" type="presParOf" srcId="{43572AF7-2835-42A9-B3F2-78C092DB873A}" destId="{04167693-2AC2-49FB-85B5-A70B2EEF2AB4}" srcOrd="1" destOrd="0" presId="urn:microsoft.com/office/officeart/2005/8/layout/list1"/>
    <dgm:cxn modelId="{68123DB7-B244-4FF7-87B7-EB1ABD25322F}" type="presParOf" srcId="{007EAAE7-1B09-4F94-A830-611BAE6237A4}" destId="{D8B6757F-BA19-4657-AB64-D7FD7B350023}" srcOrd="5" destOrd="0" presId="urn:microsoft.com/office/officeart/2005/8/layout/list1"/>
    <dgm:cxn modelId="{D634D8F0-9495-4E91-A840-652D5A82EBF9}" type="presParOf" srcId="{007EAAE7-1B09-4F94-A830-611BAE6237A4}" destId="{86E77101-0199-4375-93BA-85E82AADA4AC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8F04A0-7BBA-4853-A6B4-ED8F5F57D1C7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</dgm:pt>
    <dgm:pt modelId="{751564BB-5E86-41F0-A2D3-3B42B4CE0BA3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Fase de implementación </a:t>
          </a:r>
          <a:endParaRPr lang="es-CR" sz="1800" b="1" dirty="0">
            <a:solidFill>
              <a:schemeClr val="tx1"/>
            </a:solidFill>
          </a:endParaRPr>
        </a:p>
      </dgm:t>
    </dgm:pt>
    <dgm:pt modelId="{D6778FE1-E0D9-4C11-A645-6F251DB54BFC}" type="parTrans" cxnId="{B85C01DB-3F28-4C36-B805-644B11FEFD76}">
      <dgm:prSet/>
      <dgm:spPr/>
      <dgm:t>
        <a:bodyPr/>
        <a:lstStyle/>
        <a:p>
          <a:endParaRPr lang="es-CR" sz="1800" b="1">
            <a:solidFill>
              <a:schemeClr val="tx1"/>
            </a:solidFill>
          </a:endParaRPr>
        </a:p>
      </dgm:t>
    </dgm:pt>
    <dgm:pt modelId="{A7EB4E8E-37B6-4C05-A482-C77DF3DCF6A2}" type="sibTrans" cxnId="{B85C01DB-3F28-4C36-B805-644B11FEFD76}">
      <dgm:prSet/>
      <dgm:spPr/>
      <dgm:t>
        <a:bodyPr/>
        <a:lstStyle/>
        <a:p>
          <a:endParaRPr lang="es-CR" sz="1800" b="1">
            <a:solidFill>
              <a:schemeClr val="tx1"/>
            </a:solidFill>
          </a:endParaRPr>
        </a:p>
      </dgm:t>
    </dgm:pt>
    <dgm:pt modelId="{D65F2C94-FB89-4891-A4DC-CF3C52E10BEB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Fase de seguimiento y  evaluación</a:t>
          </a:r>
          <a:endParaRPr lang="es-CR" sz="1800" b="1" dirty="0">
            <a:solidFill>
              <a:schemeClr val="tx1"/>
            </a:solidFill>
          </a:endParaRPr>
        </a:p>
      </dgm:t>
    </dgm:pt>
    <dgm:pt modelId="{7AEDE302-42F9-4F6E-9895-0A62D45091D6}" type="parTrans" cxnId="{331DA3CC-E86B-42B6-8C4B-A4A6E6710C21}">
      <dgm:prSet/>
      <dgm:spPr/>
      <dgm:t>
        <a:bodyPr/>
        <a:lstStyle/>
        <a:p>
          <a:endParaRPr lang="es-CR" sz="1800" b="1">
            <a:solidFill>
              <a:schemeClr val="tx1"/>
            </a:solidFill>
          </a:endParaRPr>
        </a:p>
      </dgm:t>
    </dgm:pt>
    <dgm:pt modelId="{0D12F7A6-8F89-45E8-ADF6-540CEC2393D1}" type="sibTrans" cxnId="{331DA3CC-E86B-42B6-8C4B-A4A6E6710C21}">
      <dgm:prSet/>
      <dgm:spPr/>
      <dgm:t>
        <a:bodyPr/>
        <a:lstStyle/>
        <a:p>
          <a:endParaRPr lang="es-CR" sz="1800" b="1">
            <a:solidFill>
              <a:schemeClr val="tx1"/>
            </a:solidFill>
          </a:endParaRPr>
        </a:p>
      </dgm:t>
    </dgm:pt>
    <dgm:pt modelId="{74A5B8FE-4D2C-46FA-924B-6A42E7B48059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Fase de diagnóstico-Formulación  </a:t>
          </a:r>
          <a:endParaRPr lang="es-CR" sz="1800" b="1" dirty="0">
            <a:solidFill>
              <a:schemeClr val="tx1"/>
            </a:solidFill>
          </a:endParaRPr>
        </a:p>
      </dgm:t>
    </dgm:pt>
    <dgm:pt modelId="{B160D8B2-8698-4871-A0A9-116DE7245EAC}" type="parTrans" cxnId="{41DCBC93-5D0F-4683-B3D2-A00CA24ABF4C}">
      <dgm:prSet/>
      <dgm:spPr/>
      <dgm:t>
        <a:bodyPr/>
        <a:lstStyle/>
        <a:p>
          <a:endParaRPr lang="es-CR" sz="1800" b="1">
            <a:solidFill>
              <a:schemeClr val="tx1"/>
            </a:solidFill>
          </a:endParaRPr>
        </a:p>
      </dgm:t>
    </dgm:pt>
    <dgm:pt modelId="{9186F668-19C6-4555-9BBC-D6600134DA35}" type="sibTrans" cxnId="{41DCBC93-5D0F-4683-B3D2-A00CA24ABF4C}">
      <dgm:prSet/>
      <dgm:spPr/>
      <dgm:t>
        <a:bodyPr/>
        <a:lstStyle/>
        <a:p>
          <a:endParaRPr lang="es-CR" sz="1800" b="1">
            <a:solidFill>
              <a:schemeClr val="tx1"/>
            </a:solidFill>
          </a:endParaRPr>
        </a:p>
      </dgm:t>
    </dgm:pt>
    <dgm:pt modelId="{E0EB1C57-B42D-4359-A0FD-359276E79D61}" type="pres">
      <dgm:prSet presAssocID="{0F8F04A0-7BBA-4853-A6B4-ED8F5F57D1C7}" presName="compositeShape" presStyleCnt="0">
        <dgm:presLayoutVars>
          <dgm:chMax val="7"/>
          <dgm:dir/>
          <dgm:resizeHandles val="exact"/>
        </dgm:presLayoutVars>
      </dgm:prSet>
      <dgm:spPr/>
    </dgm:pt>
    <dgm:pt modelId="{6F5609C5-587F-41E2-A961-DC11E2521AD6}" type="pres">
      <dgm:prSet presAssocID="{0F8F04A0-7BBA-4853-A6B4-ED8F5F57D1C7}" presName="wedge1" presStyleLbl="node1" presStyleIdx="0" presStyleCnt="3"/>
      <dgm:spPr/>
    </dgm:pt>
    <dgm:pt modelId="{EC7BF2E7-2F13-4B54-94FD-4BB71E4923C6}" type="pres">
      <dgm:prSet presAssocID="{0F8F04A0-7BBA-4853-A6B4-ED8F5F57D1C7}" presName="dummy1a" presStyleCnt="0"/>
      <dgm:spPr/>
    </dgm:pt>
    <dgm:pt modelId="{6DDEDB91-9407-4933-898E-88E596C23BFF}" type="pres">
      <dgm:prSet presAssocID="{0F8F04A0-7BBA-4853-A6B4-ED8F5F57D1C7}" presName="dummy1b" presStyleCnt="0"/>
      <dgm:spPr/>
    </dgm:pt>
    <dgm:pt modelId="{93FECBE9-D029-406F-AD51-46986D68905F}" type="pres">
      <dgm:prSet presAssocID="{0F8F04A0-7BBA-4853-A6B4-ED8F5F57D1C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487CDC-F262-4688-95EA-34175A263DEB}" type="pres">
      <dgm:prSet presAssocID="{0F8F04A0-7BBA-4853-A6B4-ED8F5F57D1C7}" presName="wedge2" presStyleLbl="node1" presStyleIdx="1" presStyleCnt="3"/>
      <dgm:spPr/>
    </dgm:pt>
    <dgm:pt modelId="{EAA58095-61CB-4D24-BC1C-4CFE2CEF7EDE}" type="pres">
      <dgm:prSet presAssocID="{0F8F04A0-7BBA-4853-A6B4-ED8F5F57D1C7}" presName="dummy2a" presStyleCnt="0"/>
      <dgm:spPr/>
    </dgm:pt>
    <dgm:pt modelId="{C0DAB26F-6C77-4445-98D2-4F1FD0FAEA95}" type="pres">
      <dgm:prSet presAssocID="{0F8F04A0-7BBA-4853-A6B4-ED8F5F57D1C7}" presName="dummy2b" presStyleCnt="0"/>
      <dgm:spPr/>
    </dgm:pt>
    <dgm:pt modelId="{4C920E9B-5818-4687-B19C-770B71529181}" type="pres">
      <dgm:prSet presAssocID="{0F8F04A0-7BBA-4853-A6B4-ED8F5F57D1C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9750F5A-9D53-4D99-AE66-4AA6070DEC2E}" type="pres">
      <dgm:prSet presAssocID="{0F8F04A0-7BBA-4853-A6B4-ED8F5F57D1C7}" presName="wedge3" presStyleLbl="node1" presStyleIdx="2" presStyleCnt="3"/>
      <dgm:spPr/>
    </dgm:pt>
    <dgm:pt modelId="{E0614813-9493-44FC-9E99-7B93319D2C7E}" type="pres">
      <dgm:prSet presAssocID="{0F8F04A0-7BBA-4853-A6B4-ED8F5F57D1C7}" presName="dummy3a" presStyleCnt="0"/>
      <dgm:spPr/>
    </dgm:pt>
    <dgm:pt modelId="{DDC23FBE-EC4E-4E01-AF00-BA414E70A554}" type="pres">
      <dgm:prSet presAssocID="{0F8F04A0-7BBA-4853-A6B4-ED8F5F57D1C7}" presName="dummy3b" presStyleCnt="0"/>
      <dgm:spPr/>
    </dgm:pt>
    <dgm:pt modelId="{90524E21-7137-432B-8A6B-FF37EEFDF2F3}" type="pres">
      <dgm:prSet presAssocID="{0F8F04A0-7BBA-4853-A6B4-ED8F5F57D1C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1A9F31A-A69D-48FC-992B-747862A4265D}" type="pres">
      <dgm:prSet presAssocID="{A7EB4E8E-37B6-4C05-A482-C77DF3DCF6A2}" presName="arrowWedge1" presStyleLbl="fgSibTrans2D1" presStyleIdx="0" presStyleCnt="3"/>
      <dgm:spPr/>
    </dgm:pt>
    <dgm:pt modelId="{5AB38F01-4CD5-4BD7-A123-3D56E4945235}" type="pres">
      <dgm:prSet presAssocID="{0D12F7A6-8F89-45E8-ADF6-540CEC2393D1}" presName="arrowWedge2" presStyleLbl="fgSibTrans2D1" presStyleIdx="1" presStyleCnt="3"/>
      <dgm:spPr/>
    </dgm:pt>
    <dgm:pt modelId="{71699214-6110-42D1-9165-CEC52825D6A2}" type="pres">
      <dgm:prSet presAssocID="{9186F668-19C6-4555-9BBC-D6600134DA35}" presName="arrowWedge3" presStyleLbl="fgSibTrans2D1" presStyleIdx="2" presStyleCnt="3"/>
      <dgm:spPr/>
    </dgm:pt>
  </dgm:ptLst>
  <dgm:cxnLst>
    <dgm:cxn modelId="{81D28D48-3F33-4C83-AA22-392C3BFF1418}" type="presOf" srcId="{D65F2C94-FB89-4891-A4DC-CF3C52E10BEB}" destId="{41487CDC-F262-4688-95EA-34175A263DEB}" srcOrd="0" destOrd="0" presId="urn:microsoft.com/office/officeart/2005/8/layout/cycle8"/>
    <dgm:cxn modelId="{6FA92580-A5BB-48C4-A0F4-D38272C20F6C}" type="presOf" srcId="{74A5B8FE-4D2C-46FA-924B-6A42E7B48059}" destId="{D9750F5A-9D53-4D99-AE66-4AA6070DEC2E}" srcOrd="0" destOrd="0" presId="urn:microsoft.com/office/officeart/2005/8/layout/cycle8"/>
    <dgm:cxn modelId="{41DCBC93-5D0F-4683-B3D2-A00CA24ABF4C}" srcId="{0F8F04A0-7BBA-4853-A6B4-ED8F5F57D1C7}" destId="{74A5B8FE-4D2C-46FA-924B-6A42E7B48059}" srcOrd="2" destOrd="0" parTransId="{B160D8B2-8698-4871-A0A9-116DE7245EAC}" sibTransId="{9186F668-19C6-4555-9BBC-D6600134DA35}"/>
    <dgm:cxn modelId="{411EFD9D-A641-4BEC-9AFD-3B0331EAD452}" type="presOf" srcId="{751564BB-5E86-41F0-A2D3-3B42B4CE0BA3}" destId="{6F5609C5-587F-41E2-A961-DC11E2521AD6}" srcOrd="0" destOrd="0" presId="urn:microsoft.com/office/officeart/2005/8/layout/cycle8"/>
    <dgm:cxn modelId="{20D85CB6-4280-40E9-9F38-610B09AD7B62}" type="presOf" srcId="{D65F2C94-FB89-4891-A4DC-CF3C52E10BEB}" destId="{4C920E9B-5818-4687-B19C-770B71529181}" srcOrd="1" destOrd="0" presId="urn:microsoft.com/office/officeart/2005/8/layout/cycle8"/>
    <dgm:cxn modelId="{A24167B6-293A-4CFD-8B16-26D0DA137613}" type="presOf" srcId="{751564BB-5E86-41F0-A2D3-3B42B4CE0BA3}" destId="{93FECBE9-D029-406F-AD51-46986D68905F}" srcOrd="1" destOrd="0" presId="urn:microsoft.com/office/officeart/2005/8/layout/cycle8"/>
    <dgm:cxn modelId="{03B79AC6-6FA1-47C4-867F-0AE31439EBD7}" type="presOf" srcId="{74A5B8FE-4D2C-46FA-924B-6A42E7B48059}" destId="{90524E21-7137-432B-8A6B-FF37EEFDF2F3}" srcOrd="1" destOrd="0" presId="urn:microsoft.com/office/officeart/2005/8/layout/cycle8"/>
    <dgm:cxn modelId="{331DA3CC-E86B-42B6-8C4B-A4A6E6710C21}" srcId="{0F8F04A0-7BBA-4853-A6B4-ED8F5F57D1C7}" destId="{D65F2C94-FB89-4891-A4DC-CF3C52E10BEB}" srcOrd="1" destOrd="0" parTransId="{7AEDE302-42F9-4F6E-9895-0A62D45091D6}" sibTransId="{0D12F7A6-8F89-45E8-ADF6-540CEC2393D1}"/>
    <dgm:cxn modelId="{50878FCD-2363-4419-82DF-A3CCD1C62E4D}" type="presOf" srcId="{0F8F04A0-7BBA-4853-A6B4-ED8F5F57D1C7}" destId="{E0EB1C57-B42D-4359-A0FD-359276E79D61}" srcOrd="0" destOrd="0" presId="urn:microsoft.com/office/officeart/2005/8/layout/cycle8"/>
    <dgm:cxn modelId="{B85C01DB-3F28-4C36-B805-644B11FEFD76}" srcId="{0F8F04A0-7BBA-4853-A6B4-ED8F5F57D1C7}" destId="{751564BB-5E86-41F0-A2D3-3B42B4CE0BA3}" srcOrd="0" destOrd="0" parTransId="{D6778FE1-E0D9-4C11-A645-6F251DB54BFC}" sibTransId="{A7EB4E8E-37B6-4C05-A482-C77DF3DCF6A2}"/>
    <dgm:cxn modelId="{92D1C126-9DEB-4B3E-866F-251FF3B38F3E}" type="presParOf" srcId="{E0EB1C57-B42D-4359-A0FD-359276E79D61}" destId="{6F5609C5-587F-41E2-A961-DC11E2521AD6}" srcOrd="0" destOrd="0" presId="urn:microsoft.com/office/officeart/2005/8/layout/cycle8"/>
    <dgm:cxn modelId="{37781621-0510-4086-9762-8B83049DCC3E}" type="presParOf" srcId="{E0EB1C57-B42D-4359-A0FD-359276E79D61}" destId="{EC7BF2E7-2F13-4B54-94FD-4BB71E4923C6}" srcOrd="1" destOrd="0" presId="urn:microsoft.com/office/officeart/2005/8/layout/cycle8"/>
    <dgm:cxn modelId="{967F4157-2368-407B-95CC-8F3D9CC8B49E}" type="presParOf" srcId="{E0EB1C57-B42D-4359-A0FD-359276E79D61}" destId="{6DDEDB91-9407-4933-898E-88E596C23BFF}" srcOrd="2" destOrd="0" presId="urn:microsoft.com/office/officeart/2005/8/layout/cycle8"/>
    <dgm:cxn modelId="{7B084AEA-3129-4F8E-8CD9-86A69CA41C0A}" type="presParOf" srcId="{E0EB1C57-B42D-4359-A0FD-359276E79D61}" destId="{93FECBE9-D029-406F-AD51-46986D68905F}" srcOrd="3" destOrd="0" presId="urn:microsoft.com/office/officeart/2005/8/layout/cycle8"/>
    <dgm:cxn modelId="{DF87DE08-15ED-4D4E-BB77-D6C5D3C646A8}" type="presParOf" srcId="{E0EB1C57-B42D-4359-A0FD-359276E79D61}" destId="{41487CDC-F262-4688-95EA-34175A263DEB}" srcOrd="4" destOrd="0" presId="urn:microsoft.com/office/officeart/2005/8/layout/cycle8"/>
    <dgm:cxn modelId="{A28D10F8-9363-41D9-AC6A-B675710DD8F5}" type="presParOf" srcId="{E0EB1C57-B42D-4359-A0FD-359276E79D61}" destId="{EAA58095-61CB-4D24-BC1C-4CFE2CEF7EDE}" srcOrd="5" destOrd="0" presId="urn:microsoft.com/office/officeart/2005/8/layout/cycle8"/>
    <dgm:cxn modelId="{7BB97520-69C1-4B5A-838B-59EA0870A14D}" type="presParOf" srcId="{E0EB1C57-B42D-4359-A0FD-359276E79D61}" destId="{C0DAB26F-6C77-4445-98D2-4F1FD0FAEA95}" srcOrd="6" destOrd="0" presId="urn:microsoft.com/office/officeart/2005/8/layout/cycle8"/>
    <dgm:cxn modelId="{B1F2098E-0A22-4E3D-8418-9606AF4A9CBE}" type="presParOf" srcId="{E0EB1C57-B42D-4359-A0FD-359276E79D61}" destId="{4C920E9B-5818-4687-B19C-770B71529181}" srcOrd="7" destOrd="0" presId="urn:microsoft.com/office/officeart/2005/8/layout/cycle8"/>
    <dgm:cxn modelId="{BB803CBB-8FA4-44B3-A16B-FEBE19F21DB2}" type="presParOf" srcId="{E0EB1C57-B42D-4359-A0FD-359276E79D61}" destId="{D9750F5A-9D53-4D99-AE66-4AA6070DEC2E}" srcOrd="8" destOrd="0" presId="urn:microsoft.com/office/officeart/2005/8/layout/cycle8"/>
    <dgm:cxn modelId="{94CB1621-D0FF-43FB-8C07-AE7CEF192509}" type="presParOf" srcId="{E0EB1C57-B42D-4359-A0FD-359276E79D61}" destId="{E0614813-9493-44FC-9E99-7B93319D2C7E}" srcOrd="9" destOrd="0" presId="urn:microsoft.com/office/officeart/2005/8/layout/cycle8"/>
    <dgm:cxn modelId="{27CFBD71-DF99-4A32-B72E-173962CE40B1}" type="presParOf" srcId="{E0EB1C57-B42D-4359-A0FD-359276E79D61}" destId="{DDC23FBE-EC4E-4E01-AF00-BA414E70A554}" srcOrd="10" destOrd="0" presId="urn:microsoft.com/office/officeart/2005/8/layout/cycle8"/>
    <dgm:cxn modelId="{4AE9D680-9336-42BF-97AD-C35D2E531747}" type="presParOf" srcId="{E0EB1C57-B42D-4359-A0FD-359276E79D61}" destId="{90524E21-7137-432B-8A6B-FF37EEFDF2F3}" srcOrd="11" destOrd="0" presId="urn:microsoft.com/office/officeart/2005/8/layout/cycle8"/>
    <dgm:cxn modelId="{75AC21E5-3BE4-42B7-A169-86A5DBEBDC7D}" type="presParOf" srcId="{E0EB1C57-B42D-4359-A0FD-359276E79D61}" destId="{D1A9F31A-A69D-48FC-992B-747862A4265D}" srcOrd="12" destOrd="0" presId="urn:microsoft.com/office/officeart/2005/8/layout/cycle8"/>
    <dgm:cxn modelId="{DFC7721C-AF7A-45E8-BF52-BA38AF8AE776}" type="presParOf" srcId="{E0EB1C57-B42D-4359-A0FD-359276E79D61}" destId="{5AB38F01-4CD5-4BD7-A123-3D56E4945235}" srcOrd="13" destOrd="0" presId="urn:microsoft.com/office/officeart/2005/8/layout/cycle8"/>
    <dgm:cxn modelId="{655C53FB-2D8C-41D9-B063-9AF3CE760181}" type="presParOf" srcId="{E0EB1C57-B42D-4359-A0FD-359276E79D61}" destId="{71699214-6110-42D1-9165-CEC52825D6A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D820B4-7E12-4C3E-A58D-1FFA9DF59CC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R"/>
        </a:p>
      </dgm:t>
    </dgm:pt>
    <dgm:pt modelId="{516207B8-78DD-48E2-9037-D93DB6AAFC18}">
      <dgm:prSet phldrT="[Texto]" custT="1"/>
      <dgm:spPr/>
      <dgm:t>
        <a:bodyPr/>
        <a:lstStyle/>
        <a:p>
          <a:r>
            <a:rPr lang="es-MX" sz="2800" dirty="0"/>
            <a:t>Fase diagnóstica </a:t>
          </a:r>
          <a:endParaRPr lang="es-CR" sz="2800" dirty="0"/>
        </a:p>
      </dgm:t>
    </dgm:pt>
    <dgm:pt modelId="{59FFE8B4-1E00-4F01-9ED9-F85D203C2622}" type="parTrans" cxnId="{7CD47503-94F6-4482-8C20-09F5338BE36E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B0688992-C3F0-4213-8475-AB9C5DC6E059}" type="sibTrans" cxnId="{7CD47503-94F6-4482-8C20-09F5338BE36E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E60EAF48-605C-468B-BCB1-4D864D173B24}">
      <dgm:prSet phldrT="[Texto]" custT="1"/>
      <dgm:spPr/>
      <dgm:t>
        <a:bodyPr/>
        <a:lstStyle/>
        <a:p>
          <a:pPr algn="l"/>
          <a:r>
            <a:rPr lang="es-MX" sz="1800" dirty="0"/>
            <a:t>Obtener datos desagregados por género y otros ejes de desigualdad (edad, etnia, diversidad, etc)</a:t>
          </a:r>
          <a:endParaRPr lang="es-CR" sz="1800" dirty="0"/>
        </a:p>
      </dgm:t>
    </dgm:pt>
    <dgm:pt modelId="{AE2FEBEC-EC8F-442F-8D85-B3E3BD79A77B}" type="parTrans" cxnId="{01B3FA06-F34A-4D53-A27F-CE64B0137C0B}">
      <dgm:prSet custT="1"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AB42EE7A-7C84-43ED-95D1-9F4E53BB6E47}" type="sibTrans" cxnId="{01B3FA06-F34A-4D53-A27F-CE64B0137C0B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745AE952-B789-4208-83D0-3A5326D97232}">
      <dgm:prSet phldrT="[Texto]" custT="1"/>
      <dgm:spPr/>
      <dgm:t>
        <a:bodyPr/>
        <a:lstStyle/>
        <a:p>
          <a:pPr algn="l"/>
          <a:r>
            <a:rPr lang="es-MX" sz="1800" dirty="0"/>
            <a:t>Identificar y analizar las desigualdades/brechas de género y otras formas de discriminación posibles según el público meta. Analizar las causas de estas inequidades</a:t>
          </a:r>
          <a:endParaRPr lang="es-CR" sz="1800" dirty="0"/>
        </a:p>
      </dgm:t>
    </dgm:pt>
    <dgm:pt modelId="{664AA8A6-273E-41A4-953F-A667C7B1F513}" type="parTrans" cxnId="{1BB9C9F3-C319-4D42-AEC6-8FC866941CE4}">
      <dgm:prSet custT="1"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DD6E8270-2E33-4C93-96CE-B4211BC69881}" type="sibTrans" cxnId="{1BB9C9F3-C319-4D42-AEC6-8FC866941CE4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FEE550B4-03ED-4A7D-8538-F14A3D479F72}">
      <dgm:prSet custT="1"/>
      <dgm:spPr/>
      <dgm:t>
        <a:bodyPr/>
        <a:lstStyle/>
        <a:p>
          <a:pPr algn="l"/>
          <a:r>
            <a:rPr lang="es-MX" sz="1800" dirty="0"/>
            <a:t>Roles, estereotipos y brechas de género</a:t>
          </a:r>
        </a:p>
        <a:p>
          <a:pPr algn="l"/>
          <a:r>
            <a:rPr lang="es-MX" sz="1800" dirty="0"/>
            <a:t>Necesidades según el género y otras categorías identitarias </a:t>
          </a:r>
        </a:p>
        <a:p>
          <a:pPr algn="l"/>
          <a:r>
            <a:rPr lang="es-MX" sz="1800" dirty="0"/>
            <a:t>Acceso, control, beneficios y oportunidades</a:t>
          </a:r>
          <a:endParaRPr lang="es-CR" sz="1800" dirty="0"/>
        </a:p>
      </dgm:t>
    </dgm:pt>
    <dgm:pt modelId="{BD9BAB1D-5B91-4A52-AB53-5BF7DB512F48}" type="parTrans" cxnId="{D29D8604-7663-4455-867C-AF6748E6F9EB}">
      <dgm:prSet custT="1"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9F58CA8F-A960-4DA6-8268-9E515D9486ED}" type="sibTrans" cxnId="{D29D8604-7663-4455-867C-AF6748E6F9EB}">
      <dgm:prSet/>
      <dgm:spPr/>
      <dgm:t>
        <a:bodyPr/>
        <a:lstStyle/>
        <a:p>
          <a:endParaRPr lang="es-CR" sz="1800">
            <a:solidFill>
              <a:schemeClr val="tx1"/>
            </a:solidFill>
          </a:endParaRPr>
        </a:p>
      </dgm:t>
    </dgm:pt>
    <dgm:pt modelId="{1931EB1C-C56B-4CC4-86FF-6FAEF6EE0E95}">
      <dgm:prSet custT="1"/>
      <dgm:spPr/>
      <dgm:t>
        <a:bodyPr/>
        <a:lstStyle/>
        <a:p>
          <a:pPr algn="l"/>
          <a:r>
            <a:rPr lang="es-CR" sz="1800" dirty="0"/>
            <a:t>Participación real y efectiva: dar lugar a las voces diversas- consulta ciudadana </a:t>
          </a:r>
        </a:p>
      </dgm:t>
    </dgm:pt>
    <dgm:pt modelId="{F78B36B9-623C-4EF0-9E2E-CF1294150019}" type="parTrans" cxnId="{4ED8E178-08A2-4712-80E5-1BC7A0208A5D}">
      <dgm:prSet/>
      <dgm:spPr/>
      <dgm:t>
        <a:bodyPr/>
        <a:lstStyle/>
        <a:p>
          <a:endParaRPr lang="es-CR"/>
        </a:p>
      </dgm:t>
    </dgm:pt>
    <dgm:pt modelId="{73E9FCDF-52A9-49B9-BD9E-4F41E4681C45}" type="sibTrans" cxnId="{4ED8E178-08A2-4712-80E5-1BC7A0208A5D}">
      <dgm:prSet/>
      <dgm:spPr/>
      <dgm:t>
        <a:bodyPr/>
        <a:lstStyle/>
        <a:p>
          <a:endParaRPr lang="es-CR"/>
        </a:p>
      </dgm:t>
    </dgm:pt>
    <dgm:pt modelId="{0F0BE570-8EE6-4FF8-8E10-647226F4CA6A}">
      <dgm:prSet custT="1"/>
      <dgm:spPr/>
      <dgm:t>
        <a:bodyPr/>
        <a:lstStyle/>
        <a:p>
          <a:pPr algn="l"/>
          <a:r>
            <a:rPr lang="es-CR" sz="1800" dirty="0"/>
            <a:t>-Voces expertas</a:t>
          </a:r>
        </a:p>
        <a:p>
          <a:pPr algn="l"/>
          <a:r>
            <a:rPr lang="es-CR" sz="1800" dirty="0"/>
            <a:t>-Indicadores sensibles al género y otras categorías identitarias</a:t>
          </a:r>
        </a:p>
        <a:p>
          <a:pPr algn="l"/>
          <a:r>
            <a:rPr lang="es-CR" sz="1800" dirty="0"/>
            <a:t>-Recursos facilitadores de igualdad </a:t>
          </a:r>
        </a:p>
      </dgm:t>
    </dgm:pt>
    <dgm:pt modelId="{722378F0-BEBD-4488-B589-D5E460254467}" type="parTrans" cxnId="{4A67F801-AC59-4D71-BBCE-DB5637E8362E}">
      <dgm:prSet/>
      <dgm:spPr/>
      <dgm:t>
        <a:bodyPr/>
        <a:lstStyle/>
        <a:p>
          <a:endParaRPr lang="es-CR"/>
        </a:p>
      </dgm:t>
    </dgm:pt>
    <dgm:pt modelId="{264CE58B-E28A-4239-B8B7-2B201FC7F284}" type="sibTrans" cxnId="{4A67F801-AC59-4D71-BBCE-DB5637E8362E}">
      <dgm:prSet/>
      <dgm:spPr/>
      <dgm:t>
        <a:bodyPr/>
        <a:lstStyle/>
        <a:p>
          <a:endParaRPr lang="es-CR"/>
        </a:p>
      </dgm:t>
    </dgm:pt>
    <dgm:pt modelId="{3EF7919A-9AA8-4C03-8C97-519FA6BDCA8C}" type="pres">
      <dgm:prSet presAssocID="{46D820B4-7E12-4C3E-A58D-1FFA9DF59C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A833B30-8F3C-4A5B-BB9D-7854CA96E0FE}" type="pres">
      <dgm:prSet presAssocID="{516207B8-78DD-48E2-9037-D93DB6AAFC18}" presName="root1" presStyleCnt="0"/>
      <dgm:spPr/>
    </dgm:pt>
    <dgm:pt modelId="{B5BEEA48-DAD9-47CB-B21B-A99D9FBAED29}" type="pres">
      <dgm:prSet presAssocID="{516207B8-78DD-48E2-9037-D93DB6AAFC18}" presName="LevelOneTextNode" presStyleLbl="node0" presStyleIdx="0" presStyleCnt="1" custScaleX="48032" custScaleY="59037">
        <dgm:presLayoutVars>
          <dgm:chPref val="3"/>
        </dgm:presLayoutVars>
      </dgm:prSet>
      <dgm:spPr/>
    </dgm:pt>
    <dgm:pt modelId="{1CF1DD4C-6AD7-4F0F-A698-CC4532074A08}" type="pres">
      <dgm:prSet presAssocID="{516207B8-78DD-48E2-9037-D93DB6AAFC18}" presName="level2hierChild" presStyleCnt="0"/>
      <dgm:spPr/>
    </dgm:pt>
    <dgm:pt modelId="{516EB8A8-00A1-4FF2-91A7-D6E6730EEDCF}" type="pres">
      <dgm:prSet presAssocID="{AE2FEBEC-EC8F-442F-8D85-B3E3BD79A77B}" presName="conn2-1" presStyleLbl="parChTrans1D2" presStyleIdx="0" presStyleCnt="4"/>
      <dgm:spPr/>
    </dgm:pt>
    <dgm:pt modelId="{235322A1-4282-4602-941D-D8080583B802}" type="pres">
      <dgm:prSet presAssocID="{AE2FEBEC-EC8F-442F-8D85-B3E3BD79A77B}" presName="connTx" presStyleLbl="parChTrans1D2" presStyleIdx="0" presStyleCnt="4"/>
      <dgm:spPr/>
    </dgm:pt>
    <dgm:pt modelId="{D6B8ADB3-1A0F-4F92-869F-E41FF4ED40F2}" type="pres">
      <dgm:prSet presAssocID="{E60EAF48-605C-468B-BCB1-4D864D173B24}" presName="root2" presStyleCnt="0"/>
      <dgm:spPr/>
    </dgm:pt>
    <dgm:pt modelId="{F1D2CCC0-872E-4B44-9658-C6E0AC6BFCCF}" type="pres">
      <dgm:prSet presAssocID="{E60EAF48-605C-468B-BCB1-4D864D173B24}" presName="LevelTwoTextNode" presStyleLbl="node2" presStyleIdx="0" presStyleCnt="4">
        <dgm:presLayoutVars>
          <dgm:chPref val="3"/>
        </dgm:presLayoutVars>
      </dgm:prSet>
      <dgm:spPr/>
    </dgm:pt>
    <dgm:pt modelId="{F0D44A7E-FC2C-4AFF-A183-3140D5376A14}" type="pres">
      <dgm:prSet presAssocID="{E60EAF48-605C-468B-BCB1-4D864D173B24}" presName="level3hierChild" presStyleCnt="0"/>
      <dgm:spPr/>
    </dgm:pt>
    <dgm:pt modelId="{8766D76F-2E9C-429C-98F3-C1AAB19EE5C7}" type="pres">
      <dgm:prSet presAssocID="{664AA8A6-273E-41A4-953F-A667C7B1F513}" presName="conn2-1" presStyleLbl="parChTrans1D2" presStyleIdx="1" presStyleCnt="4"/>
      <dgm:spPr/>
    </dgm:pt>
    <dgm:pt modelId="{2707346F-A116-4F95-A835-BF68920398FA}" type="pres">
      <dgm:prSet presAssocID="{664AA8A6-273E-41A4-953F-A667C7B1F513}" presName="connTx" presStyleLbl="parChTrans1D2" presStyleIdx="1" presStyleCnt="4"/>
      <dgm:spPr/>
    </dgm:pt>
    <dgm:pt modelId="{5439E0EB-5655-48D2-A34E-1F8CE60F6DCA}" type="pres">
      <dgm:prSet presAssocID="{745AE952-B789-4208-83D0-3A5326D97232}" presName="root2" presStyleCnt="0"/>
      <dgm:spPr/>
    </dgm:pt>
    <dgm:pt modelId="{E636DBFA-3A4D-479A-BE72-1BE6CE063F34}" type="pres">
      <dgm:prSet presAssocID="{745AE952-B789-4208-83D0-3A5326D97232}" presName="LevelTwoTextNode" presStyleLbl="node2" presStyleIdx="1" presStyleCnt="4" custScaleY="155289">
        <dgm:presLayoutVars>
          <dgm:chPref val="3"/>
        </dgm:presLayoutVars>
      </dgm:prSet>
      <dgm:spPr/>
    </dgm:pt>
    <dgm:pt modelId="{FAA9AD18-E4A1-4A8E-BB08-FCC06D6D6E13}" type="pres">
      <dgm:prSet presAssocID="{745AE952-B789-4208-83D0-3A5326D97232}" presName="level3hierChild" presStyleCnt="0"/>
      <dgm:spPr/>
    </dgm:pt>
    <dgm:pt modelId="{5E67CAC3-76B3-4E67-89EF-4A34603218D2}" type="pres">
      <dgm:prSet presAssocID="{BD9BAB1D-5B91-4A52-AB53-5BF7DB512F48}" presName="conn2-1" presStyleLbl="parChTrans1D3" presStyleIdx="0" presStyleCnt="1"/>
      <dgm:spPr/>
    </dgm:pt>
    <dgm:pt modelId="{1FD3F6E0-6C97-409E-8104-FA181E638412}" type="pres">
      <dgm:prSet presAssocID="{BD9BAB1D-5B91-4A52-AB53-5BF7DB512F48}" presName="connTx" presStyleLbl="parChTrans1D3" presStyleIdx="0" presStyleCnt="1"/>
      <dgm:spPr/>
    </dgm:pt>
    <dgm:pt modelId="{496749C6-4F23-4729-8526-EA4B6253CD45}" type="pres">
      <dgm:prSet presAssocID="{FEE550B4-03ED-4A7D-8538-F14A3D479F72}" presName="root2" presStyleCnt="0"/>
      <dgm:spPr/>
    </dgm:pt>
    <dgm:pt modelId="{241986BD-9CB9-4998-8A07-CCACC0A08A83}" type="pres">
      <dgm:prSet presAssocID="{FEE550B4-03ED-4A7D-8538-F14A3D479F72}" presName="LevelTwoTextNode" presStyleLbl="node3" presStyleIdx="0" presStyleCnt="1" custScaleY="192266">
        <dgm:presLayoutVars>
          <dgm:chPref val="3"/>
        </dgm:presLayoutVars>
      </dgm:prSet>
      <dgm:spPr/>
    </dgm:pt>
    <dgm:pt modelId="{D87C5256-EF46-407A-ACE3-5239F3CF6E91}" type="pres">
      <dgm:prSet presAssocID="{FEE550B4-03ED-4A7D-8538-F14A3D479F72}" presName="level3hierChild" presStyleCnt="0"/>
      <dgm:spPr/>
    </dgm:pt>
    <dgm:pt modelId="{76ED474B-EA13-4322-8C39-9932E4650FB7}" type="pres">
      <dgm:prSet presAssocID="{F78B36B9-623C-4EF0-9E2E-CF1294150019}" presName="conn2-1" presStyleLbl="parChTrans1D2" presStyleIdx="2" presStyleCnt="4"/>
      <dgm:spPr/>
    </dgm:pt>
    <dgm:pt modelId="{215997BD-E83D-4C7C-9509-301AA5480B8E}" type="pres">
      <dgm:prSet presAssocID="{F78B36B9-623C-4EF0-9E2E-CF1294150019}" presName="connTx" presStyleLbl="parChTrans1D2" presStyleIdx="2" presStyleCnt="4"/>
      <dgm:spPr/>
    </dgm:pt>
    <dgm:pt modelId="{B2264BC6-D5C5-4A5B-B9E7-18563E968EE0}" type="pres">
      <dgm:prSet presAssocID="{1931EB1C-C56B-4CC4-86FF-6FAEF6EE0E95}" presName="root2" presStyleCnt="0"/>
      <dgm:spPr/>
    </dgm:pt>
    <dgm:pt modelId="{05906A3D-9F5E-46D6-B8F5-4DC7E98448E9}" type="pres">
      <dgm:prSet presAssocID="{1931EB1C-C56B-4CC4-86FF-6FAEF6EE0E95}" presName="LevelTwoTextNode" presStyleLbl="node2" presStyleIdx="2" presStyleCnt="4">
        <dgm:presLayoutVars>
          <dgm:chPref val="3"/>
        </dgm:presLayoutVars>
      </dgm:prSet>
      <dgm:spPr/>
    </dgm:pt>
    <dgm:pt modelId="{57C6714D-8B0A-4313-A4E2-7A44FD0216F3}" type="pres">
      <dgm:prSet presAssocID="{1931EB1C-C56B-4CC4-86FF-6FAEF6EE0E95}" presName="level3hierChild" presStyleCnt="0"/>
      <dgm:spPr/>
    </dgm:pt>
    <dgm:pt modelId="{4BA734B4-0EE5-495C-A9A8-F9D64989CA3A}" type="pres">
      <dgm:prSet presAssocID="{722378F0-BEBD-4488-B589-D5E460254467}" presName="conn2-1" presStyleLbl="parChTrans1D2" presStyleIdx="3" presStyleCnt="4"/>
      <dgm:spPr/>
    </dgm:pt>
    <dgm:pt modelId="{6119D24E-2C20-4149-B785-43A014B265EC}" type="pres">
      <dgm:prSet presAssocID="{722378F0-BEBD-4488-B589-D5E460254467}" presName="connTx" presStyleLbl="parChTrans1D2" presStyleIdx="3" presStyleCnt="4"/>
      <dgm:spPr/>
    </dgm:pt>
    <dgm:pt modelId="{D5CFED27-9181-494C-AABE-F166E8E35D75}" type="pres">
      <dgm:prSet presAssocID="{0F0BE570-8EE6-4FF8-8E10-647226F4CA6A}" presName="root2" presStyleCnt="0"/>
      <dgm:spPr/>
    </dgm:pt>
    <dgm:pt modelId="{AF7A93BC-B55F-45A0-8F52-0CAABF943666}" type="pres">
      <dgm:prSet presAssocID="{0F0BE570-8EE6-4FF8-8E10-647226F4CA6A}" presName="LevelTwoTextNode" presStyleLbl="node2" presStyleIdx="3" presStyleCnt="4" custScaleX="147098" custScaleY="144992">
        <dgm:presLayoutVars>
          <dgm:chPref val="3"/>
        </dgm:presLayoutVars>
      </dgm:prSet>
      <dgm:spPr/>
    </dgm:pt>
    <dgm:pt modelId="{460C862E-4FC3-4CBB-AEB2-654633EAD785}" type="pres">
      <dgm:prSet presAssocID="{0F0BE570-8EE6-4FF8-8E10-647226F4CA6A}" presName="level3hierChild" presStyleCnt="0"/>
      <dgm:spPr/>
    </dgm:pt>
  </dgm:ptLst>
  <dgm:cxnLst>
    <dgm:cxn modelId="{4A67F801-AC59-4D71-BBCE-DB5637E8362E}" srcId="{516207B8-78DD-48E2-9037-D93DB6AAFC18}" destId="{0F0BE570-8EE6-4FF8-8E10-647226F4CA6A}" srcOrd="3" destOrd="0" parTransId="{722378F0-BEBD-4488-B589-D5E460254467}" sibTransId="{264CE58B-E28A-4239-B8B7-2B201FC7F284}"/>
    <dgm:cxn modelId="{7CD47503-94F6-4482-8C20-09F5338BE36E}" srcId="{46D820B4-7E12-4C3E-A58D-1FFA9DF59CCF}" destId="{516207B8-78DD-48E2-9037-D93DB6AAFC18}" srcOrd="0" destOrd="0" parTransId="{59FFE8B4-1E00-4F01-9ED9-F85D203C2622}" sibTransId="{B0688992-C3F0-4213-8475-AB9C5DC6E059}"/>
    <dgm:cxn modelId="{D29D8604-7663-4455-867C-AF6748E6F9EB}" srcId="{745AE952-B789-4208-83D0-3A5326D97232}" destId="{FEE550B4-03ED-4A7D-8538-F14A3D479F72}" srcOrd="0" destOrd="0" parTransId="{BD9BAB1D-5B91-4A52-AB53-5BF7DB512F48}" sibTransId="{9F58CA8F-A960-4DA6-8268-9E515D9486ED}"/>
    <dgm:cxn modelId="{01B3FA06-F34A-4D53-A27F-CE64B0137C0B}" srcId="{516207B8-78DD-48E2-9037-D93DB6AAFC18}" destId="{E60EAF48-605C-468B-BCB1-4D864D173B24}" srcOrd="0" destOrd="0" parTransId="{AE2FEBEC-EC8F-442F-8D85-B3E3BD79A77B}" sibTransId="{AB42EE7A-7C84-43ED-95D1-9F4E53BB6E47}"/>
    <dgm:cxn modelId="{F7F81315-65E3-4567-BA62-1E49DAD63ABE}" type="presOf" srcId="{1931EB1C-C56B-4CC4-86FF-6FAEF6EE0E95}" destId="{05906A3D-9F5E-46D6-B8F5-4DC7E98448E9}" srcOrd="0" destOrd="0" presId="urn:microsoft.com/office/officeart/2008/layout/HorizontalMultiLevelHierarchy"/>
    <dgm:cxn modelId="{4B0D8816-2760-461E-967D-8304A1F04A71}" type="presOf" srcId="{BD9BAB1D-5B91-4A52-AB53-5BF7DB512F48}" destId="{1FD3F6E0-6C97-409E-8104-FA181E638412}" srcOrd="1" destOrd="0" presId="urn:microsoft.com/office/officeart/2008/layout/HorizontalMultiLevelHierarchy"/>
    <dgm:cxn modelId="{6F63322E-51DD-4CA4-8C2F-FF1EABD52120}" type="presOf" srcId="{664AA8A6-273E-41A4-953F-A667C7B1F513}" destId="{2707346F-A116-4F95-A835-BF68920398FA}" srcOrd="1" destOrd="0" presId="urn:microsoft.com/office/officeart/2008/layout/HorizontalMultiLevelHierarchy"/>
    <dgm:cxn modelId="{87273339-2895-4AF9-9438-16CCE59CB604}" type="presOf" srcId="{516207B8-78DD-48E2-9037-D93DB6AAFC18}" destId="{B5BEEA48-DAD9-47CB-B21B-A99D9FBAED29}" srcOrd="0" destOrd="0" presId="urn:microsoft.com/office/officeart/2008/layout/HorizontalMultiLevelHierarchy"/>
    <dgm:cxn modelId="{2F296947-177C-4966-BD22-44C5CC427D5B}" type="presOf" srcId="{AE2FEBEC-EC8F-442F-8D85-B3E3BD79A77B}" destId="{235322A1-4282-4602-941D-D8080583B802}" srcOrd="1" destOrd="0" presId="urn:microsoft.com/office/officeart/2008/layout/HorizontalMultiLevelHierarchy"/>
    <dgm:cxn modelId="{FCBD6C67-3D8A-4719-86EA-5E38E2174CBE}" type="presOf" srcId="{722378F0-BEBD-4488-B589-D5E460254467}" destId="{4BA734B4-0EE5-495C-A9A8-F9D64989CA3A}" srcOrd="0" destOrd="0" presId="urn:microsoft.com/office/officeart/2008/layout/HorizontalMultiLevelHierarchy"/>
    <dgm:cxn modelId="{DD798673-7F7D-48BE-A55E-0ADEE98C9D03}" type="presOf" srcId="{0F0BE570-8EE6-4FF8-8E10-647226F4CA6A}" destId="{AF7A93BC-B55F-45A0-8F52-0CAABF943666}" srcOrd="0" destOrd="0" presId="urn:microsoft.com/office/officeart/2008/layout/HorizontalMultiLevelHierarchy"/>
    <dgm:cxn modelId="{D21C5C74-5A0C-4866-B9AA-D62989574A16}" type="presOf" srcId="{AE2FEBEC-EC8F-442F-8D85-B3E3BD79A77B}" destId="{516EB8A8-00A1-4FF2-91A7-D6E6730EEDCF}" srcOrd="0" destOrd="0" presId="urn:microsoft.com/office/officeart/2008/layout/HorizontalMultiLevelHierarchy"/>
    <dgm:cxn modelId="{4ED8E178-08A2-4712-80E5-1BC7A0208A5D}" srcId="{516207B8-78DD-48E2-9037-D93DB6AAFC18}" destId="{1931EB1C-C56B-4CC4-86FF-6FAEF6EE0E95}" srcOrd="2" destOrd="0" parTransId="{F78B36B9-623C-4EF0-9E2E-CF1294150019}" sibTransId="{73E9FCDF-52A9-49B9-BD9E-4F41E4681C45}"/>
    <dgm:cxn modelId="{958A877D-F32B-4111-80FF-906B8FFD1643}" type="presOf" srcId="{722378F0-BEBD-4488-B589-D5E460254467}" destId="{6119D24E-2C20-4149-B785-43A014B265EC}" srcOrd="1" destOrd="0" presId="urn:microsoft.com/office/officeart/2008/layout/HorizontalMultiLevelHierarchy"/>
    <dgm:cxn modelId="{88AD10B5-2263-425C-9FDE-9EBAEFA3DBF7}" type="presOf" srcId="{F78B36B9-623C-4EF0-9E2E-CF1294150019}" destId="{215997BD-E83D-4C7C-9509-301AA5480B8E}" srcOrd="1" destOrd="0" presId="urn:microsoft.com/office/officeart/2008/layout/HorizontalMultiLevelHierarchy"/>
    <dgm:cxn modelId="{897677BD-BFB4-46E3-B064-653BA6F49100}" type="presOf" srcId="{664AA8A6-273E-41A4-953F-A667C7B1F513}" destId="{8766D76F-2E9C-429C-98F3-C1AAB19EE5C7}" srcOrd="0" destOrd="0" presId="urn:microsoft.com/office/officeart/2008/layout/HorizontalMultiLevelHierarchy"/>
    <dgm:cxn modelId="{52388EC3-5109-4946-A0CE-30C6A683A71F}" type="presOf" srcId="{FEE550B4-03ED-4A7D-8538-F14A3D479F72}" destId="{241986BD-9CB9-4998-8A07-CCACC0A08A83}" srcOrd="0" destOrd="0" presId="urn:microsoft.com/office/officeart/2008/layout/HorizontalMultiLevelHierarchy"/>
    <dgm:cxn modelId="{AE72A0E6-71A5-41DB-8EBB-EDD0A71D93A2}" type="presOf" srcId="{BD9BAB1D-5B91-4A52-AB53-5BF7DB512F48}" destId="{5E67CAC3-76B3-4E67-89EF-4A34603218D2}" srcOrd="0" destOrd="0" presId="urn:microsoft.com/office/officeart/2008/layout/HorizontalMultiLevelHierarchy"/>
    <dgm:cxn modelId="{F37491EA-D6BF-49D8-88EA-CC5840D0A229}" type="presOf" srcId="{46D820B4-7E12-4C3E-A58D-1FFA9DF59CCF}" destId="{3EF7919A-9AA8-4C03-8C97-519FA6BDCA8C}" srcOrd="0" destOrd="0" presId="urn:microsoft.com/office/officeart/2008/layout/HorizontalMultiLevelHierarchy"/>
    <dgm:cxn modelId="{232C7AED-AE95-497F-87D3-BE9FEF83E811}" type="presOf" srcId="{E60EAF48-605C-468B-BCB1-4D864D173B24}" destId="{F1D2CCC0-872E-4B44-9658-C6E0AC6BFCCF}" srcOrd="0" destOrd="0" presId="urn:microsoft.com/office/officeart/2008/layout/HorizontalMultiLevelHierarchy"/>
    <dgm:cxn modelId="{079B97F1-F75D-4F9F-AECA-822EF00E8331}" type="presOf" srcId="{F78B36B9-623C-4EF0-9E2E-CF1294150019}" destId="{76ED474B-EA13-4322-8C39-9932E4650FB7}" srcOrd="0" destOrd="0" presId="urn:microsoft.com/office/officeart/2008/layout/HorizontalMultiLevelHierarchy"/>
    <dgm:cxn modelId="{1BB9C9F3-C319-4D42-AEC6-8FC866941CE4}" srcId="{516207B8-78DD-48E2-9037-D93DB6AAFC18}" destId="{745AE952-B789-4208-83D0-3A5326D97232}" srcOrd="1" destOrd="0" parTransId="{664AA8A6-273E-41A4-953F-A667C7B1F513}" sibTransId="{DD6E8270-2E33-4C93-96CE-B4211BC69881}"/>
    <dgm:cxn modelId="{E4E218F6-2270-4129-806F-4D8FB59C0243}" type="presOf" srcId="{745AE952-B789-4208-83D0-3A5326D97232}" destId="{E636DBFA-3A4D-479A-BE72-1BE6CE063F34}" srcOrd="0" destOrd="0" presId="urn:microsoft.com/office/officeart/2008/layout/HorizontalMultiLevelHierarchy"/>
    <dgm:cxn modelId="{2E00B356-83D2-40BC-A993-919BF19B9216}" type="presParOf" srcId="{3EF7919A-9AA8-4C03-8C97-519FA6BDCA8C}" destId="{6A833B30-8F3C-4A5B-BB9D-7854CA96E0FE}" srcOrd="0" destOrd="0" presId="urn:microsoft.com/office/officeart/2008/layout/HorizontalMultiLevelHierarchy"/>
    <dgm:cxn modelId="{C006276A-142A-4672-BD9A-C0A61EED2D3D}" type="presParOf" srcId="{6A833B30-8F3C-4A5B-BB9D-7854CA96E0FE}" destId="{B5BEEA48-DAD9-47CB-B21B-A99D9FBAED29}" srcOrd="0" destOrd="0" presId="urn:microsoft.com/office/officeart/2008/layout/HorizontalMultiLevelHierarchy"/>
    <dgm:cxn modelId="{B9D45C8D-A310-40B1-92A9-FABCF8827151}" type="presParOf" srcId="{6A833B30-8F3C-4A5B-BB9D-7854CA96E0FE}" destId="{1CF1DD4C-6AD7-4F0F-A698-CC4532074A08}" srcOrd="1" destOrd="0" presId="urn:microsoft.com/office/officeart/2008/layout/HorizontalMultiLevelHierarchy"/>
    <dgm:cxn modelId="{B9F5C3F2-D25D-40B2-84A5-49B52597F04F}" type="presParOf" srcId="{1CF1DD4C-6AD7-4F0F-A698-CC4532074A08}" destId="{516EB8A8-00A1-4FF2-91A7-D6E6730EEDCF}" srcOrd="0" destOrd="0" presId="urn:microsoft.com/office/officeart/2008/layout/HorizontalMultiLevelHierarchy"/>
    <dgm:cxn modelId="{1A42573D-3546-4C7C-8326-0C63F5F37A4A}" type="presParOf" srcId="{516EB8A8-00A1-4FF2-91A7-D6E6730EEDCF}" destId="{235322A1-4282-4602-941D-D8080583B802}" srcOrd="0" destOrd="0" presId="urn:microsoft.com/office/officeart/2008/layout/HorizontalMultiLevelHierarchy"/>
    <dgm:cxn modelId="{6F0754DC-ADFF-45E7-8F7B-454B00B26940}" type="presParOf" srcId="{1CF1DD4C-6AD7-4F0F-A698-CC4532074A08}" destId="{D6B8ADB3-1A0F-4F92-869F-E41FF4ED40F2}" srcOrd="1" destOrd="0" presId="urn:microsoft.com/office/officeart/2008/layout/HorizontalMultiLevelHierarchy"/>
    <dgm:cxn modelId="{7806EC78-477F-41D3-ACB3-7B6395628BC7}" type="presParOf" srcId="{D6B8ADB3-1A0F-4F92-869F-E41FF4ED40F2}" destId="{F1D2CCC0-872E-4B44-9658-C6E0AC6BFCCF}" srcOrd="0" destOrd="0" presId="urn:microsoft.com/office/officeart/2008/layout/HorizontalMultiLevelHierarchy"/>
    <dgm:cxn modelId="{37AE5941-4403-488D-B7DA-0F2B99AE5431}" type="presParOf" srcId="{D6B8ADB3-1A0F-4F92-869F-E41FF4ED40F2}" destId="{F0D44A7E-FC2C-4AFF-A183-3140D5376A14}" srcOrd="1" destOrd="0" presId="urn:microsoft.com/office/officeart/2008/layout/HorizontalMultiLevelHierarchy"/>
    <dgm:cxn modelId="{B8E657E7-4071-4EBB-8DE5-F48BF265189F}" type="presParOf" srcId="{1CF1DD4C-6AD7-4F0F-A698-CC4532074A08}" destId="{8766D76F-2E9C-429C-98F3-C1AAB19EE5C7}" srcOrd="2" destOrd="0" presId="urn:microsoft.com/office/officeart/2008/layout/HorizontalMultiLevelHierarchy"/>
    <dgm:cxn modelId="{9AEADC81-DBE7-4649-9A4F-1C462F0C3015}" type="presParOf" srcId="{8766D76F-2E9C-429C-98F3-C1AAB19EE5C7}" destId="{2707346F-A116-4F95-A835-BF68920398FA}" srcOrd="0" destOrd="0" presId="urn:microsoft.com/office/officeart/2008/layout/HorizontalMultiLevelHierarchy"/>
    <dgm:cxn modelId="{96D229F4-2C12-47D3-A097-2B738F0EE0C6}" type="presParOf" srcId="{1CF1DD4C-6AD7-4F0F-A698-CC4532074A08}" destId="{5439E0EB-5655-48D2-A34E-1F8CE60F6DCA}" srcOrd="3" destOrd="0" presId="urn:microsoft.com/office/officeart/2008/layout/HorizontalMultiLevelHierarchy"/>
    <dgm:cxn modelId="{C0325AD0-70B9-4768-B210-6C343932129B}" type="presParOf" srcId="{5439E0EB-5655-48D2-A34E-1F8CE60F6DCA}" destId="{E636DBFA-3A4D-479A-BE72-1BE6CE063F34}" srcOrd="0" destOrd="0" presId="urn:microsoft.com/office/officeart/2008/layout/HorizontalMultiLevelHierarchy"/>
    <dgm:cxn modelId="{8A7C0775-134F-449E-A7A4-4EDC87E33DD8}" type="presParOf" srcId="{5439E0EB-5655-48D2-A34E-1F8CE60F6DCA}" destId="{FAA9AD18-E4A1-4A8E-BB08-FCC06D6D6E13}" srcOrd="1" destOrd="0" presId="urn:microsoft.com/office/officeart/2008/layout/HorizontalMultiLevelHierarchy"/>
    <dgm:cxn modelId="{02C5516D-D33E-44F4-AECE-A070F6C1DF42}" type="presParOf" srcId="{FAA9AD18-E4A1-4A8E-BB08-FCC06D6D6E13}" destId="{5E67CAC3-76B3-4E67-89EF-4A34603218D2}" srcOrd="0" destOrd="0" presId="urn:microsoft.com/office/officeart/2008/layout/HorizontalMultiLevelHierarchy"/>
    <dgm:cxn modelId="{270983F3-C987-4303-96B2-E765E4186A7D}" type="presParOf" srcId="{5E67CAC3-76B3-4E67-89EF-4A34603218D2}" destId="{1FD3F6E0-6C97-409E-8104-FA181E638412}" srcOrd="0" destOrd="0" presId="urn:microsoft.com/office/officeart/2008/layout/HorizontalMultiLevelHierarchy"/>
    <dgm:cxn modelId="{9E761EEB-0A24-4E10-90D5-94E6B20C4D4A}" type="presParOf" srcId="{FAA9AD18-E4A1-4A8E-BB08-FCC06D6D6E13}" destId="{496749C6-4F23-4729-8526-EA4B6253CD45}" srcOrd="1" destOrd="0" presId="urn:microsoft.com/office/officeart/2008/layout/HorizontalMultiLevelHierarchy"/>
    <dgm:cxn modelId="{8F4A6A20-5E97-4D54-B115-3267706F2349}" type="presParOf" srcId="{496749C6-4F23-4729-8526-EA4B6253CD45}" destId="{241986BD-9CB9-4998-8A07-CCACC0A08A83}" srcOrd="0" destOrd="0" presId="urn:microsoft.com/office/officeart/2008/layout/HorizontalMultiLevelHierarchy"/>
    <dgm:cxn modelId="{C172E43D-9E93-488D-A912-0B9A0F3762EF}" type="presParOf" srcId="{496749C6-4F23-4729-8526-EA4B6253CD45}" destId="{D87C5256-EF46-407A-ACE3-5239F3CF6E91}" srcOrd="1" destOrd="0" presId="urn:microsoft.com/office/officeart/2008/layout/HorizontalMultiLevelHierarchy"/>
    <dgm:cxn modelId="{E4211148-ED8F-4EA5-8D71-C11A8D06B9B0}" type="presParOf" srcId="{1CF1DD4C-6AD7-4F0F-A698-CC4532074A08}" destId="{76ED474B-EA13-4322-8C39-9932E4650FB7}" srcOrd="4" destOrd="0" presId="urn:microsoft.com/office/officeart/2008/layout/HorizontalMultiLevelHierarchy"/>
    <dgm:cxn modelId="{F78E5F5F-21D5-465E-94FE-DA7D21695787}" type="presParOf" srcId="{76ED474B-EA13-4322-8C39-9932E4650FB7}" destId="{215997BD-E83D-4C7C-9509-301AA5480B8E}" srcOrd="0" destOrd="0" presId="urn:microsoft.com/office/officeart/2008/layout/HorizontalMultiLevelHierarchy"/>
    <dgm:cxn modelId="{6C2FC31B-283F-4C2B-9739-81DB0520C2C3}" type="presParOf" srcId="{1CF1DD4C-6AD7-4F0F-A698-CC4532074A08}" destId="{B2264BC6-D5C5-4A5B-B9E7-18563E968EE0}" srcOrd="5" destOrd="0" presId="urn:microsoft.com/office/officeart/2008/layout/HorizontalMultiLevelHierarchy"/>
    <dgm:cxn modelId="{763813D8-005F-4BB1-BF4F-48787DC0F4CB}" type="presParOf" srcId="{B2264BC6-D5C5-4A5B-B9E7-18563E968EE0}" destId="{05906A3D-9F5E-46D6-B8F5-4DC7E98448E9}" srcOrd="0" destOrd="0" presId="urn:microsoft.com/office/officeart/2008/layout/HorizontalMultiLevelHierarchy"/>
    <dgm:cxn modelId="{C466C8F5-65E4-435C-96B9-A694DE65C132}" type="presParOf" srcId="{B2264BC6-D5C5-4A5B-B9E7-18563E968EE0}" destId="{57C6714D-8B0A-4313-A4E2-7A44FD0216F3}" srcOrd="1" destOrd="0" presId="urn:microsoft.com/office/officeart/2008/layout/HorizontalMultiLevelHierarchy"/>
    <dgm:cxn modelId="{576B6348-4018-4511-9466-C830291A82FE}" type="presParOf" srcId="{1CF1DD4C-6AD7-4F0F-A698-CC4532074A08}" destId="{4BA734B4-0EE5-495C-A9A8-F9D64989CA3A}" srcOrd="6" destOrd="0" presId="urn:microsoft.com/office/officeart/2008/layout/HorizontalMultiLevelHierarchy"/>
    <dgm:cxn modelId="{B0A1E414-A40A-4D20-A437-32A0B3F278B1}" type="presParOf" srcId="{4BA734B4-0EE5-495C-A9A8-F9D64989CA3A}" destId="{6119D24E-2C20-4149-B785-43A014B265EC}" srcOrd="0" destOrd="0" presId="urn:microsoft.com/office/officeart/2008/layout/HorizontalMultiLevelHierarchy"/>
    <dgm:cxn modelId="{87264309-FD3A-4768-A7C5-F0C62667CD6F}" type="presParOf" srcId="{1CF1DD4C-6AD7-4F0F-A698-CC4532074A08}" destId="{D5CFED27-9181-494C-AABE-F166E8E35D75}" srcOrd="7" destOrd="0" presId="urn:microsoft.com/office/officeart/2008/layout/HorizontalMultiLevelHierarchy"/>
    <dgm:cxn modelId="{29170D18-CD79-4ACF-9895-80BCDB5FD070}" type="presParOf" srcId="{D5CFED27-9181-494C-AABE-F166E8E35D75}" destId="{AF7A93BC-B55F-45A0-8F52-0CAABF943666}" srcOrd="0" destOrd="0" presId="urn:microsoft.com/office/officeart/2008/layout/HorizontalMultiLevelHierarchy"/>
    <dgm:cxn modelId="{40D9068B-46C8-46F7-9128-FE94618A083C}" type="presParOf" srcId="{D5CFED27-9181-494C-AABE-F166E8E35D75}" destId="{460C862E-4FC3-4CBB-AEB2-654633EAD7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D820B4-7E12-4C3E-A58D-1FFA9DF59CC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516207B8-78DD-48E2-9037-D93DB6AAFC18}">
      <dgm:prSet phldrT="[Texto]" custT="1"/>
      <dgm:spPr/>
      <dgm:t>
        <a:bodyPr/>
        <a:lstStyle/>
        <a:p>
          <a:r>
            <a:rPr lang="es-MX" sz="2800" dirty="0">
              <a:solidFill>
                <a:schemeClr val="tx1"/>
              </a:solidFill>
            </a:rPr>
            <a:t>Fase </a:t>
          </a:r>
        </a:p>
        <a:p>
          <a:r>
            <a:rPr lang="es-MX" sz="2800" dirty="0">
              <a:solidFill>
                <a:schemeClr val="tx1"/>
              </a:solidFill>
            </a:rPr>
            <a:t>Formulación e implementación </a:t>
          </a:r>
          <a:endParaRPr lang="es-CR" sz="2800" dirty="0">
            <a:solidFill>
              <a:schemeClr val="tx1"/>
            </a:solidFill>
          </a:endParaRPr>
        </a:p>
      </dgm:t>
    </dgm:pt>
    <dgm:pt modelId="{59FFE8B4-1E00-4F01-9ED9-F85D203C2622}" type="parTrans" cxnId="{7CD47503-94F6-4482-8C20-09F5338BE36E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B0688992-C3F0-4213-8475-AB9C5DC6E059}" type="sibTrans" cxnId="{7CD47503-94F6-4482-8C20-09F5338BE36E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3EF7919A-9AA8-4C03-8C97-519FA6BDCA8C}" type="pres">
      <dgm:prSet presAssocID="{46D820B4-7E12-4C3E-A58D-1FFA9DF59C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A833B30-8F3C-4A5B-BB9D-7854CA96E0FE}" type="pres">
      <dgm:prSet presAssocID="{516207B8-78DD-48E2-9037-D93DB6AAFC18}" presName="root1" presStyleCnt="0"/>
      <dgm:spPr/>
    </dgm:pt>
    <dgm:pt modelId="{B5BEEA48-DAD9-47CB-B21B-A99D9FBAED29}" type="pres">
      <dgm:prSet presAssocID="{516207B8-78DD-48E2-9037-D93DB6AAFC18}" presName="LevelOneTextNode" presStyleLbl="node0" presStyleIdx="0" presStyleCnt="1" custScaleX="190866" custScaleY="90907" custLinFactNeighborX="-5945" custLinFactNeighborY="9885">
        <dgm:presLayoutVars>
          <dgm:chPref val="3"/>
        </dgm:presLayoutVars>
      </dgm:prSet>
      <dgm:spPr/>
    </dgm:pt>
    <dgm:pt modelId="{1CF1DD4C-6AD7-4F0F-A698-CC4532074A08}" type="pres">
      <dgm:prSet presAssocID="{516207B8-78DD-48E2-9037-D93DB6AAFC18}" presName="level2hierChild" presStyleCnt="0"/>
      <dgm:spPr/>
    </dgm:pt>
  </dgm:ptLst>
  <dgm:cxnLst>
    <dgm:cxn modelId="{7CD47503-94F6-4482-8C20-09F5338BE36E}" srcId="{46D820B4-7E12-4C3E-A58D-1FFA9DF59CCF}" destId="{516207B8-78DD-48E2-9037-D93DB6AAFC18}" srcOrd="0" destOrd="0" parTransId="{59FFE8B4-1E00-4F01-9ED9-F85D203C2622}" sibTransId="{B0688992-C3F0-4213-8475-AB9C5DC6E059}"/>
    <dgm:cxn modelId="{87273339-2895-4AF9-9438-16CCE59CB604}" type="presOf" srcId="{516207B8-78DD-48E2-9037-D93DB6AAFC18}" destId="{B5BEEA48-DAD9-47CB-B21B-A99D9FBAED29}" srcOrd="0" destOrd="0" presId="urn:microsoft.com/office/officeart/2008/layout/HorizontalMultiLevelHierarchy"/>
    <dgm:cxn modelId="{F37491EA-D6BF-49D8-88EA-CC5840D0A229}" type="presOf" srcId="{46D820B4-7E12-4C3E-A58D-1FFA9DF59CCF}" destId="{3EF7919A-9AA8-4C03-8C97-519FA6BDCA8C}" srcOrd="0" destOrd="0" presId="urn:microsoft.com/office/officeart/2008/layout/HorizontalMultiLevelHierarchy"/>
    <dgm:cxn modelId="{2E00B356-83D2-40BC-A993-919BF19B9216}" type="presParOf" srcId="{3EF7919A-9AA8-4C03-8C97-519FA6BDCA8C}" destId="{6A833B30-8F3C-4A5B-BB9D-7854CA96E0FE}" srcOrd="0" destOrd="0" presId="urn:microsoft.com/office/officeart/2008/layout/HorizontalMultiLevelHierarchy"/>
    <dgm:cxn modelId="{C006276A-142A-4672-BD9A-C0A61EED2D3D}" type="presParOf" srcId="{6A833B30-8F3C-4A5B-BB9D-7854CA96E0FE}" destId="{B5BEEA48-DAD9-47CB-B21B-A99D9FBAED29}" srcOrd="0" destOrd="0" presId="urn:microsoft.com/office/officeart/2008/layout/HorizontalMultiLevelHierarchy"/>
    <dgm:cxn modelId="{B9D45C8D-A310-40B1-92A9-FABCF8827151}" type="presParOf" srcId="{6A833B30-8F3C-4A5B-BB9D-7854CA96E0FE}" destId="{1CF1DD4C-6AD7-4F0F-A698-CC4532074A0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D820B4-7E12-4C3E-A58D-1FFA9DF59CC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R"/>
        </a:p>
      </dgm:t>
    </dgm:pt>
    <dgm:pt modelId="{516207B8-78DD-48E2-9037-D93DB6AAFC18}">
      <dgm:prSet phldrT="[Texto]" custT="1"/>
      <dgm:spPr/>
      <dgm:t>
        <a:bodyPr/>
        <a:lstStyle/>
        <a:p>
          <a:r>
            <a:rPr lang="es-MX" sz="2800" dirty="0">
              <a:solidFill>
                <a:schemeClr val="tx1"/>
              </a:solidFill>
            </a:rPr>
            <a:t>Fase de seguimiento y </a:t>
          </a:r>
        </a:p>
        <a:p>
          <a:r>
            <a:rPr lang="es-MX" sz="2800" dirty="0">
              <a:solidFill>
                <a:schemeClr val="tx1"/>
              </a:solidFill>
            </a:rPr>
            <a:t>Evaluación </a:t>
          </a:r>
          <a:endParaRPr lang="es-CR" sz="2800" dirty="0">
            <a:solidFill>
              <a:schemeClr val="tx1"/>
            </a:solidFill>
          </a:endParaRPr>
        </a:p>
      </dgm:t>
    </dgm:pt>
    <dgm:pt modelId="{59FFE8B4-1E00-4F01-9ED9-F85D203C2622}" type="parTrans" cxnId="{7CD47503-94F6-4482-8C20-09F5338BE36E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B0688992-C3F0-4213-8475-AB9C5DC6E059}" type="sibTrans" cxnId="{7CD47503-94F6-4482-8C20-09F5338BE36E}">
      <dgm:prSet/>
      <dgm:spPr/>
      <dgm:t>
        <a:bodyPr/>
        <a:lstStyle/>
        <a:p>
          <a:endParaRPr lang="es-CR">
            <a:solidFill>
              <a:schemeClr val="tx1"/>
            </a:solidFill>
          </a:endParaRPr>
        </a:p>
      </dgm:t>
    </dgm:pt>
    <dgm:pt modelId="{3EF7919A-9AA8-4C03-8C97-519FA6BDCA8C}" type="pres">
      <dgm:prSet presAssocID="{46D820B4-7E12-4C3E-A58D-1FFA9DF59CC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A833B30-8F3C-4A5B-BB9D-7854CA96E0FE}" type="pres">
      <dgm:prSet presAssocID="{516207B8-78DD-48E2-9037-D93DB6AAFC18}" presName="root1" presStyleCnt="0"/>
      <dgm:spPr/>
    </dgm:pt>
    <dgm:pt modelId="{B5BEEA48-DAD9-47CB-B21B-A99D9FBAED29}" type="pres">
      <dgm:prSet presAssocID="{516207B8-78DD-48E2-9037-D93DB6AAFC18}" presName="LevelOneTextNode" presStyleLbl="node0" presStyleIdx="0" presStyleCnt="1" custScaleX="152074" custScaleY="83747" custLinFactNeighborX="-34995" custLinFactNeighborY="754">
        <dgm:presLayoutVars>
          <dgm:chPref val="3"/>
        </dgm:presLayoutVars>
      </dgm:prSet>
      <dgm:spPr/>
    </dgm:pt>
    <dgm:pt modelId="{1CF1DD4C-6AD7-4F0F-A698-CC4532074A08}" type="pres">
      <dgm:prSet presAssocID="{516207B8-78DD-48E2-9037-D93DB6AAFC18}" presName="level2hierChild" presStyleCnt="0"/>
      <dgm:spPr/>
    </dgm:pt>
  </dgm:ptLst>
  <dgm:cxnLst>
    <dgm:cxn modelId="{7CD47503-94F6-4482-8C20-09F5338BE36E}" srcId="{46D820B4-7E12-4C3E-A58D-1FFA9DF59CCF}" destId="{516207B8-78DD-48E2-9037-D93DB6AAFC18}" srcOrd="0" destOrd="0" parTransId="{59FFE8B4-1E00-4F01-9ED9-F85D203C2622}" sibTransId="{B0688992-C3F0-4213-8475-AB9C5DC6E059}"/>
    <dgm:cxn modelId="{87273339-2895-4AF9-9438-16CCE59CB604}" type="presOf" srcId="{516207B8-78DD-48E2-9037-D93DB6AAFC18}" destId="{B5BEEA48-DAD9-47CB-B21B-A99D9FBAED29}" srcOrd="0" destOrd="0" presId="urn:microsoft.com/office/officeart/2008/layout/HorizontalMultiLevelHierarchy"/>
    <dgm:cxn modelId="{F37491EA-D6BF-49D8-88EA-CC5840D0A229}" type="presOf" srcId="{46D820B4-7E12-4C3E-A58D-1FFA9DF59CCF}" destId="{3EF7919A-9AA8-4C03-8C97-519FA6BDCA8C}" srcOrd="0" destOrd="0" presId="urn:microsoft.com/office/officeart/2008/layout/HorizontalMultiLevelHierarchy"/>
    <dgm:cxn modelId="{2E00B356-83D2-40BC-A993-919BF19B9216}" type="presParOf" srcId="{3EF7919A-9AA8-4C03-8C97-519FA6BDCA8C}" destId="{6A833B30-8F3C-4A5B-BB9D-7854CA96E0FE}" srcOrd="0" destOrd="0" presId="urn:microsoft.com/office/officeart/2008/layout/HorizontalMultiLevelHierarchy"/>
    <dgm:cxn modelId="{C006276A-142A-4672-BD9A-C0A61EED2D3D}" type="presParOf" srcId="{6A833B30-8F3C-4A5B-BB9D-7854CA96E0FE}" destId="{B5BEEA48-DAD9-47CB-B21B-A99D9FBAED29}" srcOrd="0" destOrd="0" presId="urn:microsoft.com/office/officeart/2008/layout/HorizontalMultiLevelHierarchy"/>
    <dgm:cxn modelId="{B9D45C8D-A310-40B1-92A9-FABCF8827151}" type="presParOf" srcId="{6A833B30-8F3C-4A5B-BB9D-7854CA96E0FE}" destId="{1CF1DD4C-6AD7-4F0F-A698-CC4532074A0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78F32-A905-44C8-BD9F-AF44C93EE387}">
      <dsp:nvSpPr>
        <dsp:cNvPr id="0" name=""/>
        <dsp:cNvSpPr/>
      </dsp:nvSpPr>
      <dsp:spPr>
        <a:xfrm>
          <a:off x="1015743" y="52627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141A2-8EFE-49CA-AE3A-A5C2C8C04CA0}">
      <dsp:nvSpPr>
        <dsp:cNvPr id="0" name=""/>
        <dsp:cNvSpPr/>
      </dsp:nvSpPr>
      <dsp:spPr>
        <a:xfrm>
          <a:off x="1249743" y="76027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39AAE-20D0-4B94-8090-4F8B53067ED8}">
      <dsp:nvSpPr>
        <dsp:cNvPr id="0" name=""/>
        <dsp:cNvSpPr/>
      </dsp:nvSpPr>
      <dsp:spPr>
        <a:xfrm>
          <a:off x="664743" y="1966272"/>
          <a:ext cx="1800000" cy="199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R" sz="1600" kern="1200"/>
            <a:t>Curso o línea de acción orientada a resolver problemas públicos relevantes. </a:t>
          </a:r>
        </a:p>
      </dsp:txBody>
      <dsp:txXfrm>
        <a:off x="664743" y="1966272"/>
        <a:ext cx="1800000" cy="1993729"/>
      </dsp:txXfrm>
    </dsp:sp>
    <dsp:sp modelId="{56F9E9A7-A60E-40A7-9456-DDCF38DDBAAA}">
      <dsp:nvSpPr>
        <dsp:cNvPr id="0" name=""/>
        <dsp:cNvSpPr/>
      </dsp:nvSpPr>
      <dsp:spPr>
        <a:xfrm>
          <a:off x="3130743" y="52627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91275-688E-41DC-AD0B-6DF051041CAB}">
      <dsp:nvSpPr>
        <dsp:cNvPr id="0" name=""/>
        <dsp:cNvSpPr/>
      </dsp:nvSpPr>
      <dsp:spPr>
        <a:xfrm>
          <a:off x="3364743" y="76027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FF9B7-EE8F-4183-BD36-E5ECFD99188F}">
      <dsp:nvSpPr>
        <dsp:cNvPr id="0" name=""/>
        <dsp:cNvSpPr/>
      </dsp:nvSpPr>
      <dsp:spPr>
        <a:xfrm>
          <a:off x="2779743" y="1966272"/>
          <a:ext cx="1800000" cy="199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R" sz="1600" kern="1200" dirty="0"/>
            <a:t>Fases: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R" sz="1600" kern="1200" dirty="0"/>
            <a:t>Toma de decisión/Diagnóstico/Formulación/Implementación/Evaluación </a:t>
          </a:r>
        </a:p>
      </dsp:txBody>
      <dsp:txXfrm>
        <a:off x="2779743" y="1966272"/>
        <a:ext cx="1800000" cy="1993729"/>
      </dsp:txXfrm>
    </dsp:sp>
    <dsp:sp modelId="{6F4CB8F7-18E7-4D27-8B61-2F9C9DB51108}">
      <dsp:nvSpPr>
        <dsp:cNvPr id="0" name=""/>
        <dsp:cNvSpPr/>
      </dsp:nvSpPr>
      <dsp:spPr>
        <a:xfrm>
          <a:off x="5245743" y="52627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486BF-7FC8-46A6-9CAE-A8ED9E1FAAE6}">
      <dsp:nvSpPr>
        <dsp:cNvPr id="0" name=""/>
        <dsp:cNvSpPr/>
      </dsp:nvSpPr>
      <dsp:spPr>
        <a:xfrm>
          <a:off x="5479743" y="76027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E537B-AF83-4B00-A6FF-E433666CB52F}">
      <dsp:nvSpPr>
        <dsp:cNvPr id="0" name=""/>
        <dsp:cNvSpPr/>
      </dsp:nvSpPr>
      <dsp:spPr>
        <a:xfrm>
          <a:off x="4894743" y="1966272"/>
          <a:ext cx="1800000" cy="199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R" sz="1600" kern="1200"/>
            <a:t>Voluntad política más recursos humanos, técnicos, tecnológicos, financieros. </a:t>
          </a:r>
        </a:p>
      </dsp:txBody>
      <dsp:txXfrm>
        <a:off x="4894743" y="1966272"/>
        <a:ext cx="1800000" cy="1993729"/>
      </dsp:txXfrm>
    </dsp:sp>
    <dsp:sp modelId="{B2C7BC8F-83E0-49BD-96B3-0E92F5657C36}">
      <dsp:nvSpPr>
        <dsp:cNvPr id="0" name=""/>
        <dsp:cNvSpPr/>
      </dsp:nvSpPr>
      <dsp:spPr>
        <a:xfrm>
          <a:off x="7360744" y="52627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D72A6-F6D6-4638-BF7D-AE9223F0F2CA}">
      <dsp:nvSpPr>
        <dsp:cNvPr id="0" name=""/>
        <dsp:cNvSpPr/>
      </dsp:nvSpPr>
      <dsp:spPr>
        <a:xfrm>
          <a:off x="7594744" y="76027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8784D-FFC2-44D4-867E-C7102F33F917}">
      <dsp:nvSpPr>
        <dsp:cNvPr id="0" name=""/>
        <dsp:cNvSpPr/>
      </dsp:nvSpPr>
      <dsp:spPr>
        <a:xfrm>
          <a:off x="7009744" y="1966272"/>
          <a:ext cx="1800000" cy="199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R" sz="1600" kern="1200"/>
            <a:t>De Gobierno o de Estado </a:t>
          </a:r>
        </a:p>
      </dsp:txBody>
      <dsp:txXfrm>
        <a:off x="7009744" y="1966272"/>
        <a:ext cx="1800000" cy="1993729"/>
      </dsp:txXfrm>
    </dsp:sp>
    <dsp:sp modelId="{D91BE1C4-336E-45D4-BC88-A51CE0ED7F5C}">
      <dsp:nvSpPr>
        <dsp:cNvPr id="0" name=""/>
        <dsp:cNvSpPr/>
      </dsp:nvSpPr>
      <dsp:spPr>
        <a:xfrm>
          <a:off x="9475744" y="526272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63020-3E4A-4DC6-8ADB-BD4863B0D519}">
      <dsp:nvSpPr>
        <dsp:cNvPr id="0" name=""/>
        <dsp:cNvSpPr/>
      </dsp:nvSpPr>
      <dsp:spPr>
        <a:xfrm>
          <a:off x="9709744" y="76027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2C8F9-FD2E-4553-9A80-7E28A078B799}">
      <dsp:nvSpPr>
        <dsp:cNvPr id="0" name=""/>
        <dsp:cNvSpPr/>
      </dsp:nvSpPr>
      <dsp:spPr>
        <a:xfrm>
          <a:off x="9124744" y="1966272"/>
          <a:ext cx="1800000" cy="1993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R" sz="1600" kern="1200" dirty="0"/>
            <a:t>Ejemplos: Políticas internacionales, regionales, nacionales: Programas, Proyectos, estrategias y Planes </a:t>
          </a:r>
        </a:p>
      </dsp:txBody>
      <dsp:txXfrm>
        <a:off x="9124744" y="1966272"/>
        <a:ext cx="1800000" cy="1993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D83FC-56E4-485F-BF59-5C21AD1350C2}">
      <dsp:nvSpPr>
        <dsp:cNvPr id="0" name=""/>
        <dsp:cNvSpPr/>
      </dsp:nvSpPr>
      <dsp:spPr>
        <a:xfrm>
          <a:off x="0" y="406056"/>
          <a:ext cx="6367912" cy="25640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458216" rIns="494221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Incluir “un componente de mujeres” o incluso “un componente de igualdad de género en algo ya planeado 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Solamente incluir la participación de las mujeres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ES MÁS QUE ESO</a:t>
          </a:r>
        </a:p>
      </dsp:txBody>
      <dsp:txXfrm>
        <a:off x="0" y="406056"/>
        <a:ext cx="6367912" cy="2564099"/>
      </dsp:txXfrm>
    </dsp:sp>
    <dsp:sp modelId="{1C0FA839-824A-4CE4-B2B4-9B0A3418299C}">
      <dsp:nvSpPr>
        <dsp:cNvPr id="0" name=""/>
        <dsp:cNvSpPr/>
      </dsp:nvSpPr>
      <dsp:spPr>
        <a:xfrm>
          <a:off x="318395" y="81336"/>
          <a:ext cx="4457539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No es…</a:t>
          </a:r>
        </a:p>
      </dsp:txBody>
      <dsp:txXfrm>
        <a:off x="350098" y="113039"/>
        <a:ext cx="4394133" cy="586034"/>
      </dsp:txXfrm>
    </dsp:sp>
    <dsp:sp modelId="{86E77101-0199-4375-93BA-85E82AADA4AC}">
      <dsp:nvSpPr>
        <dsp:cNvPr id="0" name=""/>
        <dsp:cNvSpPr/>
      </dsp:nvSpPr>
      <dsp:spPr>
        <a:xfrm>
          <a:off x="0" y="3413676"/>
          <a:ext cx="6367912" cy="291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4221" tIns="458216" rIns="494221" bIns="156464" numCol="1" spcCol="1270" anchor="t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Incluir la experiencia, el conocimiento y los intereses de mujeres y hombres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/>
            <a:t>Construir la planificación para que los resultados beneficien de forma igualitaria a mujeres y hombres</a:t>
          </a:r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200" kern="1200" dirty="0"/>
            <a:t>Transformar estructuras sociales e institucionales desiguales </a:t>
          </a:r>
        </a:p>
      </dsp:txBody>
      <dsp:txXfrm>
        <a:off x="0" y="3413676"/>
        <a:ext cx="6367912" cy="2910600"/>
      </dsp:txXfrm>
    </dsp:sp>
    <dsp:sp modelId="{04167693-2AC2-49FB-85B5-A70B2EEF2AB4}">
      <dsp:nvSpPr>
        <dsp:cNvPr id="0" name=""/>
        <dsp:cNvSpPr/>
      </dsp:nvSpPr>
      <dsp:spPr>
        <a:xfrm>
          <a:off x="318395" y="3088956"/>
          <a:ext cx="4457539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484" tIns="0" rIns="16848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Sí es…</a:t>
          </a:r>
        </a:p>
      </dsp:txBody>
      <dsp:txXfrm>
        <a:off x="350098" y="3120659"/>
        <a:ext cx="4394133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609C5-587F-41E2-A961-DC11E2521AD6}">
      <dsp:nvSpPr>
        <dsp:cNvPr id="0" name=""/>
        <dsp:cNvSpPr/>
      </dsp:nvSpPr>
      <dsp:spPr>
        <a:xfrm>
          <a:off x="3932992" y="266616"/>
          <a:ext cx="3445506" cy="344550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Fase de implementación </a:t>
          </a:r>
          <a:endParaRPr lang="es-CR" sz="1800" b="1" kern="1200" dirty="0">
            <a:solidFill>
              <a:schemeClr val="tx1"/>
            </a:solidFill>
          </a:endParaRPr>
        </a:p>
      </dsp:txBody>
      <dsp:txXfrm>
        <a:off x="5748856" y="996735"/>
        <a:ext cx="1230537" cy="1025448"/>
      </dsp:txXfrm>
    </dsp:sp>
    <dsp:sp modelId="{41487CDC-F262-4688-95EA-34175A263DEB}">
      <dsp:nvSpPr>
        <dsp:cNvPr id="0" name=""/>
        <dsp:cNvSpPr/>
      </dsp:nvSpPr>
      <dsp:spPr>
        <a:xfrm>
          <a:off x="3862031" y="389670"/>
          <a:ext cx="3445506" cy="344550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Fase de seguimiento y  evaluación</a:t>
          </a:r>
          <a:endParaRPr lang="es-CR" sz="1800" b="1" kern="1200" dirty="0">
            <a:solidFill>
              <a:schemeClr val="tx1"/>
            </a:solidFill>
          </a:endParaRPr>
        </a:p>
      </dsp:txBody>
      <dsp:txXfrm>
        <a:off x="4682390" y="2625147"/>
        <a:ext cx="1845806" cy="902394"/>
      </dsp:txXfrm>
    </dsp:sp>
    <dsp:sp modelId="{D9750F5A-9D53-4D99-AE66-4AA6070DEC2E}">
      <dsp:nvSpPr>
        <dsp:cNvPr id="0" name=""/>
        <dsp:cNvSpPr/>
      </dsp:nvSpPr>
      <dsp:spPr>
        <a:xfrm>
          <a:off x="3791070" y="266616"/>
          <a:ext cx="3445506" cy="344550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Fase de diagnóstico-Formulación  </a:t>
          </a:r>
          <a:endParaRPr lang="es-CR" sz="1800" b="1" kern="1200" dirty="0">
            <a:solidFill>
              <a:schemeClr val="tx1"/>
            </a:solidFill>
          </a:endParaRPr>
        </a:p>
      </dsp:txBody>
      <dsp:txXfrm>
        <a:off x="4190175" y="996735"/>
        <a:ext cx="1230537" cy="1025448"/>
      </dsp:txXfrm>
    </dsp:sp>
    <dsp:sp modelId="{D1A9F31A-A69D-48FC-992B-747862A4265D}">
      <dsp:nvSpPr>
        <dsp:cNvPr id="0" name=""/>
        <dsp:cNvSpPr/>
      </dsp:nvSpPr>
      <dsp:spPr>
        <a:xfrm>
          <a:off x="3719984" y="53323"/>
          <a:ext cx="3872092" cy="38720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38F01-4CD5-4BD7-A123-3D56E4945235}">
      <dsp:nvSpPr>
        <dsp:cNvPr id="0" name=""/>
        <dsp:cNvSpPr/>
      </dsp:nvSpPr>
      <dsp:spPr>
        <a:xfrm>
          <a:off x="3648738" y="176159"/>
          <a:ext cx="3872092" cy="38720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99214-6110-42D1-9165-CEC52825D6A2}">
      <dsp:nvSpPr>
        <dsp:cNvPr id="0" name=""/>
        <dsp:cNvSpPr/>
      </dsp:nvSpPr>
      <dsp:spPr>
        <a:xfrm>
          <a:off x="3577493" y="53323"/>
          <a:ext cx="3872092" cy="38720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shade val="90000"/>
            <a:hueOff val="276951"/>
            <a:satOff val="-5914"/>
            <a:lumOff val="22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734B4-0EE5-495C-A9A8-F9D64989CA3A}">
      <dsp:nvSpPr>
        <dsp:cNvPr id="0" name=""/>
        <dsp:cNvSpPr/>
      </dsp:nvSpPr>
      <dsp:spPr>
        <a:xfrm>
          <a:off x="1335838" y="2973834"/>
          <a:ext cx="676948" cy="2220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474" y="0"/>
              </a:lnTo>
              <a:lnTo>
                <a:pt x="338474" y="2220149"/>
              </a:lnTo>
              <a:lnTo>
                <a:pt x="676948" y="222014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800" kern="1200"/>
        </a:p>
      </dsp:txBody>
      <dsp:txXfrm>
        <a:off x="1616286" y="4025883"/>
        <a:ext cx="116053" cy="116053"/>
      </dsp:txXfrm>
    </dsp:sp>
    <dsp:sp modelId="{76ED474B-EA13-4322-8C39-9932E4650FB7}">
      <dsp:nvSpPr>
        <dsp:cNvPr id="0" name=""/>
        <dsp:cNvSpPr/>
      </dsp:nvSpPr>
      <dsp:spPr>
        <a:xfrm>
          <a:off x="1335838" y="2973834"/>
          <a:ext cx="676948" cy="698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474" y="0"/>
              </a:lnTo>
              <a:lnTo>
                <a:pt x="338474" y="698088"/>
              </a:lnTo>
              <a:lnTo>
                <a:pt x="676948" y="698088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500" kern="1200"/>
        </a:p>
      </dsp:txBody>
      <dsp:txXfrm>
        <a:off x="1650002" y="3298568"/>
        <a:ext cx="48620" cy="48620"/>
      </dsp:txXfrm>
    </dsp:sp>
    <dsp:sp modelId="{5E67CAC3-76B3-4E67-89EF-4A34603218D2}">
      <dsp:nvSpPr>
        <dsp:cNvPr id="0" name=""/>
        <dsp:cNvSpPr/>
      </dsp:nvSpPr>
      <dsp:spPr>
        <a:xfrm>
          <a:off x="5397531" y="2051012"/>
          <a:ext cx="6769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6948" y="4572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800" kern="1200">
            <a:solidFill>
              <a:schemeClr val="tx1"/>
            </a:solidFill>
          </a:endParaRPr>
        </a:p>
      </dsp:txBody>
      <dsp:txXfrm>
        <a:off x="5719082" y="2079808"/>
        <a:ext cx="33847" cy="33847"/>
      </dsp:txXfrm>
    </dsp:sp>
    <dsp:sp modelId="{8766D76F-2E9C-429C-98F3-C1AAB19EE5C7}">
      <dsp:nvSpPr>
        <dsp:cNvPr id="0" name=""/>
        <dsp:cNvSpPr/>
      </dsp:nvSpPr>
      <dsp:spPr>
        <a:xfrm>
          <a:off x="1335838" y="2096732"/>
          <a:ext cx="676948" cy="877102"/>
        </a:xfrm>
        <a:custGeom>
          <a:avLst/>
          <a:gdLst/>
          <a:ahLst/>
          <a:cxnLst/>
          <a:rect l="0" t="0" r="0" b="0"/>
          <a:pathLst>
            <a:path>
              <a:moveTo>
                <a:pt x="0" y="877102"/>
              </a:moveTo>
              <a:lnTo>
                <a:pt x="338474" y="877102"/>
              </a:lnTo>
              <a:lnTo>
                <a:pt x="338474" y="0"/>
              </a:lnTo>
              <a:lnTo>
                <a:pt x="676948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800" kern="1200">
            <a:solidFill>
              <a:schemeClr val="tx1"/>
            </a:solidFill>
          </a:endParaRPr>
        </a:p>
      </dsp:txBody>
      <dsp:txXfrm>
        <a:off x="1646614" y="2507584"/>
        <a:ext cx="55397" cy="55397"/>
      </dsp:txXfrm>
    </dsp:sp>
    <dsp:sp modelId="{516EB8A8-00A1-4FF2-91A7-D6E6730EEDCF}">
      <dsp:nvSpPr>
        <dsp:cNvPr id="0" name=""/>
        <dsp:cNvSpPr/>
      </dsp:nvSpPr>
      <dsp:spPr>
        <a:xfrm>
          <a:off x="1335838" y="521541"/>
          <a:ext cx="676948" cy="2452293"/>
        </a:xfrm>
        <a:custGeom>
          <a:avLst/>
          <a:gdLst/>
          <a:ahLst/>
          <a:cxnLst/>
          <a:rect l="0" t="0" r="0" b="0"/>
          <a:pathLst>
            <a:path>
              <a:moveTo>
                <a:pt x="0" y="2452293"/>
              </a:moveTo>
              <a:lnTo>
                <a:pt x="338474" y="2452293"/>
              </a:lnTo>
              <a:lnTo>
                <a:pt x="338474" y="0"/>
              </a:lnTo>
              <a:lnTo>
                <a:pt x="676948" y="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800" kern="1200">
            <a:solidFill>
              <a:schemeClr val="tx1"/>
            </a:solidFill>
          </a:endParaRPr>
        </a:p>
      </dsp:txBody>
      <dsp:txXfrm>
        <a:off x="1610712" y="1684087"/>
        <a:ext cx="127200" cy="127200"/>
      </dsp:txXfrm>
    </dsp:sp>
    <dsp:sp modelId="{B5BEEA48-DAD9-47CB-B21B-A99D9FBAED29}">
      <dsp:nvSpPr>
        <dsp:cNvPr id="0" name=""/>
        <dsp:cNvSpPr/>
      </dsp:nvSpPr>
      <dsp:spPr>
        <a:xfrm rot="16200000">
          <a:off x="-515209" y="2726005"/>
          <a:ext cx="3206437" cy="49565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/>
            <a:t>Fase diagnóstica </a:t>
          </a:r>
          <a:endParaRPr lang="es-CR" sz="2800" kern="1200" dirty="0"/>
        </a:p>
      </dsp:txBody>
      <dsp:txXfrm>
        <a:off x="-515209" y="2726005"/>
        <a:ext cx="3206437" cy="495658"/>
      </dsp:txXfrm>
    </dsp:sp>
    <dsp:sp modelId="{F1D2CCC0-872E-4B44-9658-C6E0AC6BFCCF}">
      <dsp:nvSpPr>
        <dsp:cNvPr id="0" name=""/>
        <dsp:cNvSpPr/>
      </dsp:nvSpPr>
      <dsp:spPr>
        <a:xfrm>
          <a:off x="2012787" y="5574"/>
          <a:ext cx="3384744" cy="103193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Obtener datos desagregados por género y otros ejes de desigualdad (edad, etnia, diversidad, etc)</a:t>
          </a:r>
          <a:endParaRPr lang="es-CR" sz="1800" kern="1200" dirty="0"/>
        </a:p>
      </dsp:txBody>
      <dsp:txXfrm>
        <a:off x="2012787" y="5574"/>
        <a:ext cx="3384744" cy="1031934"/>
      </dsp:txXfrm>
    </dsp:sp>
    <dsp:sp modelId="{E636DBFA-3A4D-479A-BE72-1BE6CE063F34}">
      <dsp:nvSpPr>
        <dsp:cNvPr id="0" name=""/>
        <dsp:cNvSpPr/>
      </dsp:nvSpPr>
      <dsp:spPr>
        <a:xfrm>
          <a:off x="2012787" y="1295491"/>
          <a:ext cx="3384744" cy="1602480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Identificar y analizar las desigualdades/brechas de género y otras formas de discriminación posibles según el público meta. Analizar las causas de estas inequidades</a:t>
          </a:r>
          <a:endParaRPr lang="es-CR" sz="1800" kern="1200" dirty="0"/>
        </a:p>
      </dsp:txBody>
      <dsp:txXfrm>
        <a:off x="2012787" y="1295491"/>
        <a:ext cx="3384744" cy="1602480"/>
      </dsp:txXfrm>
    </dsp:sp>
    <dsp:sp modelId="{241986BD-9CB9-4998-8A07-CCACC0A08A83}">
      <dsp:nvSpPr>
        <dsp:cNvPr id="0" name=""/>
        <dsp:cNvSpPr/>
      </dsp:nvSpPr>
      <dsp:spPr>
        <a:xfrm>
          <a:off x="6074480" y="1104702"/>
          <a:ext cx="3384744" cy="1984058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Roles, estereotipos y brechas de género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Necesidades según el género y otras categorías identitarias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Acceso, control, beneficios y oportunidades</a:t>
          </a:r>
          <a:endParaRPr lang="es-CR" sz="1800" kern="1200" dirty="0"/>
        </a:p>
      </dsp:txBody>
      <dsp:txXfrm>
        <a:off x="6074480" y="1104702"/>
        <a:ext cx="3384744" cy="1984058"/>
      </dsp:txXfrm>
    </dsp:sp>
    <dsp:sp modelId="{05906A3D-9F5E-46D6-B8F5-4DC7E98448E9}">
      <dsp:nvSpPr>
        <dsp:cNvPr id="0" name=""/>
        <dsp:cNvSpPr/>
      </dsp:nvSpPr>
      <dsp:spPr>
        <a:xfrm>
          <a:off x="2012787" y="3155955"/>
          <a:ext cx="3384744" cy="1031934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/>
            <a:t>Participación real y efectiva: dar lugar a las voces diversas- consulta ciudadana </a:t>
          </a:r>
        </a:p>
      </dsp:txBody>
      <dsp:txXfrm>
        <a:off x="2012787" y="3155955"/>
        <a:ext cx="3384744" cy="1031934"/>
      </dsp:txXfrm>
    </dsp:sp>
    <dsp:sp modelId="{AF7A93BC-B55F-45A0-8F52-0CAABF943666}">
      <dsp:nvSpPr>
        <dsp:cNvPr id="0" name=""/>
        <dsp:cNvSpPr/>
      </dsp:nvSpPr>
      <dsp:spPr>
        <a:xfrm>
          <a:off x="2012787" y="4445873"/>
          <a:ext cx="4978891" cy="1496222"/>
        </a:xfrm>
        <a:prstGeom prst="rect">
          <a:avLst/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/>
            <a:t>-Voces expertas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/>
            <a:t>-Indicadores sensibles al género y otras categorías identitarias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/>
            <a:t>-Recursos facilitadores de igualdad </a:t>
          </a:r>
        </a:p>
      </dsp:txBody>
      <dsp:txXfrm>
        <a:off x="2012787" y="4445873"/>
        <a:ext cx="4978891" cy="1496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EEA48-DAD9-47CB-B21B-A99D9FBAED29}">
      <dsp:nvSpPr>
        <dsp:cNvPr id="0" name=""/>
        <dsp:cNvSpPr/>
      </dsp:nvSpPr>
      <dsp:spPr>
        <a:xfrm rot="16200000">
          <a:off x="-1234737" y="1850442"/>
          <a:ext cx="4607205" cy="1837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</a:rPr>
            <a:t>Fase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</a:rPr>
            <a:t>Formulación e implementación </a:t>
          </a:r>
          <a:endParaRPr lang="es-CR" sz="2800" kern="1200" dirty="0">
            <a:solidFill>
              <a:schemeClr val="tx1"/>
            </a:solidFill>
          </a:endParaRPr>
        </a:p>
      </dsp:txBody>
      <dsp:txXfrm>
        <a:off x="-1234737" y="1850442"/>
        <a:ext cx="4607205" cy="1837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EEA48-DAD9-47CB-B21B-A99D9FBAED29}">
      <dsp:nvSpPr>
        <dsp:cNvPr id="0" name=""/>
        <dsp:cNvSpPr/>
      </dsp:nvSpPr>
      <dsp:spPr>
        <a:xfrm rot="16200000">
          <a:off x="-541219" y="1428304"/>
          <a:ext cx="3290151" cy="1135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</a:rPr>
            <a:t>Fase de seguimiento y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solidFill>
                <a:schemeClr val="tx1"/>
              </a:solidFill>
            </a:rPr>
            <a:t>Evaluación </a:t>
          </a:r>
          <a:endParaRPr lang="es-CR" sz="2800" kern="1200" dirty="0">
            <a:solidFill>
              <a:schemeClr val="tx1"/>
            </a:solidFill>
          </a:endParaRPr>
        </a:p>
      </dsp:txBody>
      <dsp:txXfrm>
        <a:off x="-541219" y="1428304"/>
        <a:ext cx="3290151" cy="1135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4A60F-5A59-4A19-A302-F45D96CEDF3D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2F24F-D1D0-41E4-8233-45F92CF988C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45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 el tiempo, los estereotipos se naturalizan y se asumen como verdades incuestionables sobre cómo son los hombres y las mujeres, por lo que los estereotipos rara vez se identifican o cuestionan.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2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PA" altLang="es-PA" dirty="0">
                <a:latin typeface="Arial" pitchFamily="34" charset="0"/>
              </a:rPr>
              <a:t>Han sido tratado de forma igualitaria, como iguales </a:t>
            </a:r>
          </a:p>
          <a:p>
            <a:r>
              <a:rPr lang="es-PA" altLang="es-PA" dirty="0">
                <a:latin typeface="Arial" pitchFamily="34" charset="0"/>
              </a:rPr>
              <a:t>En el segundo los individuos se le ofrece apoyos diferentes de forma tal que  tengan igual acceso al juego . Han sido tratado de forma equitativa , trato justo e imparcial para adultos y jóvenes.</a:t>
            </a:r>
          </a:p>
          <a:p>
            <a:r>
              <a:rPr lang="es-PA" altLang="es-PA" dirty="0">
                <a:latin typeface="Arial" pitchFamily="34" charset="0"/>
              </a:rPr>
              <a:t>En la tercera imagen, los tres pueden ver el juego sin ningún apoyo o ajuste puesto que la causa de la desigualdad ha sido abordad. La </a:t>
            </a:r>
            <a:r>
              <a:rPr lang="es-PA" altLang="es-PA" dirty="0" err="1">
                <a:latin typeface="Arial" pitchFamily="34" charset="0"/>
              </a:rPr>
              <a:t>barera</a:t>
            </a:r>
            <a:r>
              <a:rPr lang="es-PA" altLang="es-PA" dirty="0">
                <a:latin typeface="Arial" pitchFamily="34" charset="0"/>
              </a:rPr>
              <a:t> </a:t>
            </a:r>
            <a:r>
              <a:rPr lang="es-PA" altLang="es-PA" dirty="0" err="1">
                <a:latin typeface="Arial" pitchFamily="34" charset="0"/>
              </a:rPr>
              <a:t>sistematica</a:t>
            </a:r>
            <a:r>
              <a:rPr lang="es-PA" altLang="es-PA" dirty="0">
                <a:latin typeface="Arial" pitchFamily="34" charset="0"/>
              </a:rPr>
              <a:t> estructural ha sido removida. En este caso la valla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8A03F6-D8B5-445F-8F94-4A11D331BD86}" type="slidenum">
              <a:rPr lang="es-ES" altLang="es-PA" u="none" smtClean="0"/>
              <a:pPr eaLnBrk="1" hangingPunct="1"/>
              <a:t>4</a:t>
            </a:fld>
            <a:endParaRPr lang="es-ES" altLang="es-PA" u="none"/>
          </a:p>
        </p:txBody>
      </p:sp>
    </p:spTree>
    <p:extLst>
      <p:ext uri="{BB962C8B-B14F-4D97-AF65-F5344CB8AC3E}">
        <p14:creationId xmlns:p14="http://schemas.microsoft.com/office/powerpoint/2010/main" val="193001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2F24F-D1D0-41E4-8233-45F92CF988C1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02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 because</a:t>
            </a:r>
            <a:r>
              <a:rPr lang="en-US" baseline="0" dirty="0"/>
              <a:t> it does not involve all stakeholders, exacerbate social, gender and economic inequalities</a:t>
            </a:r>
          </a:p>
          <a:p>
            <a:endParaRPr lang="en-US" baseline="0" dirty="0"/>
          </a:p>
          <a:p>
            <a:r>
              <a:rPr lang="en-US" baseline="0" dirty="0"/>
              <a:t>Gender is needed to implement it effectively and promote social equity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28C4B-E0D1-6B4D-8F72-8CA3DBA1E7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22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2F24F-D1D0-41E4-8233-45F92CF988C1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51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790C0-E3EF-4D57-BE44-E5700FC2367A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96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4B760-CCAF-4AE2-A4E5-303C52E63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B06F68-0BFD-400E-865F-4CF3A8B4A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A68AD9-9270-4561-B387-857C1A71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3878D-1AD7-40A7-B771-F6016C67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72009-7797-418E-A013-64A4311D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33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6551C-66FD-4617-ACA6-60014C17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9615AD-9A6D-4B5B-A99B-519D5872E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AF9DC8-3CB5-4ED5-A22C-D83CE872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7BB161-CA2D-4512-9E65-4E454FF44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CB0AD-E47E-4D60-99E6-9717A065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89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A8DFDF-A6A4-4BD7-A04F-1B43F05D5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551BF3-6C98-4D95-A8A6-7C2AA7793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E8D8-E720-4C66-A883-A37A2514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31B1B6-73AF-4619-8600-0D9E997E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FAA0F-F5F4-42C2-8B28-B534E8C7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96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59E23-EAAC-4B1D-BA03-6456B24A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97A3CF-67CC-4A9E-8FC1-F8468EF13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6F19D7-9615-436D-81A8-A9C586F9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1AE654-BBB8-42DA-855C-8FE93F94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4FFDD-DA82-4861-957A-52F3364C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25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D503E-9E00-4F40-B03A-919722B4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D1E192-5D82-48C2-87D4-91B22EAB0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E3070A-BF3A-4595-8686-2EAA1D56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83C1B3-F990-4B83-8611-2625815C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F3BD2E-5082-4B2E-B5FD-D9194999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77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7F286D-73E7-4A6A-8B78-0114FCBB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B81395-B942-4950-BBFC-5C126CB69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3943C0-1938-44AE-B497-0BB5FD0DD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FDA7D4-1CA8-46A0-B53C-1B68E8DA9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6F3E59-2F37-4288-B251-B7E30DC4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CE59DE-8231-4C8E-9E4C-BF839FA1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9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CB1F8-7081-4180-BE79-0FBD1BE3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2EE181-C441-456E-A365-2A0E2223F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4AEC55-BAB1-4D6A-B552-BADB5A82E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A9D2CE7-1A7E-486C-AC5A-29F94A5EE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780A17-76E7-4601-A456-2C01944D4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5306F1-E7D1-4F27-ADA7-E7CC8EAA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AF1996-E432-47CB-9128-FA1779EE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17E52F-058C-4FB5-BFA7-5970644A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52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FB1FF-1409-4136-891E-4859BFDA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0ED52C-4555-46DB-B92A-6FD49CB0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6A90D0-E32E-4203-B630-F313858F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2B2326-574B-4EF8-B3C4-F6C43A4B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09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C2857A9-1B80-4871-9E00-46541635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E6859F-E100-46BE-92EF-F09F8F9D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4E626-EB21-446F-822D-D6305E7C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8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88AD1-6178-4406-ABD6-8858AFD9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BA14F-652D-4538-A797-C432C470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A804DA-94AF-453D-8C0C-78E8CB94A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8667E3-925C-4C2D-8119-79B86BEBD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BFDA4-8D9D-47A8-9A15-9F841D3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8C495F-06EC-45CA-8555-2549C58E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39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A43FC-438A-4F9E-9AF0-B40CDBC7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03A173-47DC-47D6-AEC4-D6E720192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EC3C26-FAD1-4FDE-AA80-D9C116EAC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23E90B-E189-4075-9E66-1B9F19E8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8AA606-F701-482E-92F4-E0FD3526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D9254F-C325-4AA5-B344-B1F6283D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91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42526A-2604-48F5-8085-147E43A3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33E146-F49F-410A-817A-C8D6FAEE3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33605C-B7B5-433F-B1C2-B2528E6FF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04BC-A403-4110-89F0-566A018BABB1}" type="datetimeFigureOut">
              <a:rPr lang="es-ES" smtClean="0"/>
              <a:pPr/>
              <a:t>16/05/2023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4287F6-5BD3-4C4C-BF06-B3D93C13D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9C8416-C9E9-4C1F-A2A6-94B27363D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2089F-FB26-477C-987B-32B19653FB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60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D8DA52B-5BCF-4C55-98C9-4505C30CA3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963" y="-2188673"/>
            <a:ext cx="5244349" cy="4891059"/>
          </a:xfrm>
          <a:prstGeom prst="rect">
            <a:avLst/>
          </a:prstGeom>
        </p:spPr>
      </p:pic>
      <p:grpSp>
        <p:nvGrpSpPr>
          <p:cNvPr id="6" name="Agrupar 7">
            <a:extLst>
              <a:ext uri="{FF2B5EF4-FFF2-40B4-BE49-F238E27FC236}">
                <a16:creationId xmlns:a16="http://schemas.microsoft.com/office/drawing/2014/main" id="{10BA7B2F-7DBC-4509-812D-FC7FB95C34A1}"/>
              </a:ext>
            </a:extLst>
          </p:cNvPr>
          <p:cNvGrpSpPr/>
          <p:nvPr/>
        </p:nvGrpSpPr>
        <p:grpSpPr>
          <a:xfrm>
            <a:off x="1553006" y="6330690"/>
            <a:ext cx="9363080" cy="476250"/>
            <a:chOff x="0" y="0"/>
            <a:chExt cx="12203472" cy="720001"/>
          </a:xfrm>
        </p:grpSpPr>
        <p:pic>
          <p:nvPicPr>
            <p:cNvPr id="7" name="Marcador de contenido 6">
              <a:extLst>
                <a:ext uri="{FF2B5EF4-FFF2-40B4-BE49-F238E27FC236}">
                  <a16:creationId xmlns:a16="http://schemas.microsoft.com/office/drawing/2014/main" id="{1DE4225F-C7B2-4BE5-968B-73D4B723B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720000" cy="72000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7D3E81C-5ADB-4BC4-9517-A70987BE8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"/>
              <a:ext cx="720000" cy="72000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045249C-6078-400A-82A3-7FD82D969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000" y="1"/>
              <a:ext cx="720000" cy="720000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0542122-8344-48A6-A39E-26E625CAD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125" y="1"/>
              <a:ext cx="720000" cy="7200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A81D209-D3FF-4287-B862-A3A122A4B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125" y="1"/>
              <a:ext cx="720000" cy="72000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8DF2F8F-5B67-4D09-8BD1-9653B1966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736" y="1"/>
              <a:ext cx="720000" cy="72000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B127709-F490-45A0-AEDD-DE90A3AC9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736" y="1"/>
              <a:ext cx="720000" cy="72000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93B7D42-4C4B-4E93-A945-12D55ED62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736" y="1"/>
              <a:ext cx="720000" cy="720000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E17A8859-A3C7-4620-B5F4-F63F84157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736" y="1"/>
              <a:ext cx="720000" cy="72000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FF6D3BF3-8643-4B93-ADD0-4A0205A44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736" y="1"/>
              <a:ext cx="720000" cy="72000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491000E3-E6DD-47C9-82BA-15C07C152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1736" y="1"/>
              <a:ext cx="720000" cy="72000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FB78259-3F09-4125-BD77-01CEF0F64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211" y="1"/>
              <a:ext cx="720000" cy="720000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7A4D8A4-19CF-4D5A-B611-355E8C804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7211" y="1"/>
              <a:ext cx="720000" cy="720000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BDDD1ACB-DDD1-447E-9D68-2C9F49044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7211" y="1"/>
              <a:ext cx="720000" cy="72000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628216F0-BACB-4C85-B82C-82C6167C5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5347" y="1"/>
              <a:ext cx="720000" cy="720000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F6C4F5DE-2168-4DA7-9F48-4CB8AFBAC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3472" y="1"/>
              <a:ext cx="720000" cy="720000"/>
            </a:xfrm>
            <a:prstGeom prst="rect">
              <a:avLst/>
            </a:prstGeom>
          </p:spPr>
        </p:pic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4501F305-D6B6-490B-95BA-7ECF60A3B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1736" y="0"/>
              <a:ext cx="720000" cy="720000"/>
            </a:xfrm>
            <a:prstGeom prst="rect">
              <a:avLst/>
            </a:prstGeom>
          </p:spPr>
        </p:pic>
      </p:grpSp>
      <p:pic>
        <p:nvPicPr>
          <p:cNvPr id="24" name="Imagen 23" descr="Resultado de imagen para ODS 5">
            <a:extLst>
              <a:ext uri="{FF2B5EF4-FFF2-40B4-BE49-F238E27FC236}">
                <a16:creationId xmlns:a16="http://schemas.microsoft.com/office/drawing/2014/main" id="{49578567-7AA4-4960-AE47-98DE5BF93DAD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4863" cy="112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C:\Users\verdugo\AppData\Local\Microsoft\Windows\INetCache\Content.Word\PNUD_LOGO_SP-01.png">
            <a:extLst>
              <a:ext uri="{FF2B5EF4-FFF2-40B4-BE49-F238E27FC236}">
                <a16:creationId xmlns:a16="http://schemas.microsoft.com/office/drawing/2014/main" id="{FAAB78CB-6941-4921-BAF2-AD2DC915876B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086" y="256857"/>
            <a:ext cx="718818" cy="16134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DCED0CA-AF57-4A99-81F9-B9A8826F4F16}"/>
              </a:ext>
            </a:extLst>
          </p:cNvPr>
          <p:cNvSpPr txBox="1"/>
          <p:nvPr/>
        </p:nvSpPr>
        <p:spPr>
          <a:xfrm>
            <a:off x="5855201" y="5361193"/>
            <a:ext cx="5171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/>
              <a:t>Aurora Camacho Navarro </a:t>
            </a:r>
          </a:p>
          <a:p>
            <a:pPr algn="r"/>
            <a:r>
              <a:rPr lang="es-ES" b="1" dirty="0"/>
              <a:t>Facilitadora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05B1AD15-00D3-4725-8C9F-92E255B898C9}"/>
              </a:ext>
            </a:extLst>
          </p:cNvPr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R" b="1" dirty="0"/>
          </a:p>
        </p:txBody>
      </p:sp>
      <p:sp>
        <p:nvSpPr>
          <p:cNvPr id="30" name="Título 29">
            <a:extLst>
              <a:ext uri="{FF2B5EF4-FFF2-40B4-BE49-F238E27FC236}">
                <a16:creationId xmlns:a16="http://schemas.microsoft.com/office/drawing/2014/main" id="{33580124-6C92-440E-B604-B1182BA01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4444" y="2406623"/>
            <a:ext cx="9144000" cy="2387600"/>
          </a:xfrm>
        </p:spPr>
        <p:txBody>
          <a:bodyPr>
            <a:noAutofit/>
          </a:bodyPr>
          <a:lstStyle/>
          <a:p>
            <a:r>
              <a:rPr lang="es-CR" sz="3600" b="1" dirty="0"/>
              <a:t>Herramientas prácticas para la incorporación de la perspectiva de género y el análisis interseccional en las políticas públicas se Seguridad Ciudadana </a:t>
            </a:r>
            <a:br>
              <a:rPr lang="es-CR" sz="3600" b="1" dirty="0"/>
            </a:br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260233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C:\Users\verdugo\AppData\Local\Microsoft\Windows\INetCache\Content.Word\PNUD_LOGO_SP-01.png">
            <a:extLst>
              <a:ext uri="{FF2B5EF4-FFF2-40B4-BE49-F238E27FC236}">
                <a16:creationId xmlns:a16="http://schemas.microsoft.com/office/drawing/2014/main" id="{FAAB78CB-6941-4921-BAF2-AD2DC91587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39" y="216043"/>
            <a:ext cx="718818" cy="16134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" name="Marcador de contenido 5">
            <a:extLst>
              <a:ext uri="{FF2B5EF4-FFF2-40B4-BE49-F238E27FC236}">
                <a16:creationId xmlns:a16="http://schemas.microsoft.com/office/drawing/2014/main" id="{EE444DCF-3FC4-421B-A313-D01246D04C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37937"/>
              </p:ext>
            </p:extLst>
          </p:nvPr>
        </p:nvGraphicFramePr>
        <p:xfrm>
          <a:off x="92598" y="2021214"/>
          <a:ext cx="11169570" cy="4101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ítulo 1">
            <a:extLst>
              <a:ext uri="{FF2B5EF4-FFF2-40B4-BE49-F238E27FC236}">
                <a16:creationId xmlns:a16="http://schemas.microsoft.com/office/drawing/2014/main" id="{2D06EBF7-0FC1-4982-B2E3-B9E38417B352}"/>
              </a:ext>
            </a:extLst>
          </p:cNvPr>
          <p:cNvSpPr txBox="1">
            <a:spLocks/>
          </p:cNvSpPr>
          <p:nvPr/>
        </p:nvSpPr>
        <p:spPr>
          <a:xfrm>
            <a:off x="1801293" y="216043"/>
            <a:ext cx="85894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/>
              <a:t>Orientaciones metodológicas sobre cómo aplicar la perspectiva de género en el ciclo de Políticas Públicas </a:t>
            </a:r>
            <a:endParaRPr lang="es-CR" sz="2000" b="1" dirty="0"/>
          </a:p>
        </p:txBody>
      </p:sp>
    </p:spTree>
    <p:extLst>
      <p:ext uri="{BB962C8B-B14F-4D97-AF65-F5344CB8AC3E}">
        <p14:creationId xmlns:p14="http://schemas.microsoft.com/office/powerpoint/2010/main" val="331419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C:\Users\verdugo\AppData\Local\Microsoft\Windows\INetCache\Content.Word\PNUD_LOGO_SP-01.png">
            <a:extLst>
              <a:ext uri="{FF2B5EF4-FFF2-40B4-BE49-F238E27FC236}">
                <a16:creationId xmlns:a16="http://schemas.microsoft.com/office/drawing/2014/main" id="{FAAB78CB-6941-4921-BAF2-AD2DC91587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39" y="216043"/>
            <a:ext cx="718818" cy="16134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2D06EBF7-0FC1-4982-B2E3-B9E38417B352}"/>
              </a:ext>
            </a:extLst>
          </p:cNvPr>
          <p:cNvSpPr txBox="1">
            <a:spLocks/>
          </p:cNvSpPr>
          <p:nvPr/>
        </p:nvSpPr>
        <p:spPr>
          <a:xfrm>
            <a:off x="-2493414" y="0"/>
            <a:ext cx="8589414" cy="7097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Herramientas</a:t>
            </a:r>
            <a:r>
              <a:rPr lang="es-CR" sz="2000" b="1" dirty="0"/>
              <a:t>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C21A3F0-5C5B-4A7F-BD23-C40511325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974079"/>
              </p:ext>
            </p:extLst>
          </p:nvPr>
        </p:nvGraphicFramePr>
        <p:xfrm>
          <a:off x="1466852" y="910330"/>
          <a:ext cx="10299405" cy="594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424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C:\Users\verdugo\AppData\Local\Microsoft\Windows\INetCache\Content.Word\PNUD_LOGO_SP-01.png">
            <a:extLst>
              <a:ext uri="{FF2B5EF4-FFF2-40B4-BE49-F238E27FC236}">
                <a16:creationId xmlns:a16="http://schemas.microsoft.com/office/drawing/2014/main" id="{FAAB78CB-6941-4921-BAF2-AD2DC91587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39" y="216043"/>
            <a:ext cx="718818" cy="16134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C21A3F0-5C5B-4A7F-BD23-C40511325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5399989"/>
              </p:ext>
            </p:extLst>
          </p:nvPr>
        </p:nvGraphicFramePr>
        <p:xfrm>
          <a:off x="509286" y="494426"/>
          <a:ext cx="2252222" cy="5072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B09DB3D6-7A7D-4326-B419-9C7949D922AC}"/>
              </a:ext>
            </a:extLst>
          </p:cNvPr>
          <p:cNvSpPr/>
          <p:nvPr/>
        </p:nvSpPr>
        <p:spPr>
          <a:xfrm>
            <a:off x="3293171" y="350369"/>
            <a:ext cx="62654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b="1" dirty="0">
                <a:solidFill>
                  <a:schemeClr val="accent1"/>
                </a:solidFill>
              </a:rPr>
              <a:t>Al menos dos estrategias de intervención: </a:t>
            </a:r>
          </a:p>
          <a:p>
            <a:pPr marL="342900" indent="-342900" algn="just">
              <a:buAutoNum type="arabicPeriod"/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cciones afirmativas y, </a:t>
            </a:r>
          </a:p>
          <a:p>
            <a:pPr marL="342900" indent="-342900" algn="just">
              <a:buAutoNum type="arabicPeriod"/>
            </a:pP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transversalización del género. </a:t>
            </a:r>
          </a:p>
          <a:p>
            <a:pPr algn="just"/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primeras refieren a medidas específicas y temporales para garantizar la participación de las mujeres en su diversidad y el acceso a derechos en igualdad de condiciones que los hombres. </a:t>
            </a:r>
          </a:p>
          <a:p>
            <a:pPr algn="just"/>
            <a:endParaRPr lang="es-A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su parte, la transversalidad del género, no tienen carácter temporal, al contrario, se incorpora de forma permanente con el objetivo de mejorar el funcionamiento y eficacia de las políticas públicas en pro de la igualdad entre los géneros y la inclusión de la diversidad.</a:t>
            </a:r>
            <a:endParaRPr lang="es-C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A9BEC3-8E3D-AD68-4D62-F883D864B93B}"/>
              </a:ext>
            </a:extLst>
          </p:cNvPr>
          <p:cNvSpPr txBox="1"/>
          <p:nvPr/>
        </p:nvSpPr>
        <p:spPr>
          <a:xfrm>
            <a:off x="5315915" y="8613502"/>
            <a:ext cx="7407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Preguntémonos:</a:t>
            </a:r>
          </a:p>
          <a:p>
            <a:endParaRPr lang="es-CR" dirty="0"/>
          </a:p>
          <a:p>
            <a:endParaRPr lang="es-CR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85D64F3-A785-7FC4-0844-C7F693A73719}"/>
              </a:ext>
            </a:extLst>
          </p:cNvPr>
          <p:cNvSpPr txBox="1"/>
          <p:nvPr/>
        </p:nvSpPr>
        <p:spPr>
          <a:xfrm>
            <a:off x="3293171" y="4186196"/>
            <a:ext cx="67133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400" b="1" dirty="0">
                <a:solidFill>
                  <a:schemeClr val="accent1"/>
                </a:solidFill>
              </a:rPr>
              <a:t>Preguntémonos:</a:t>
            </a:r>
          </a:p>
          <a:p>
            <a:pPr algn="just"/>
            <a:endParaRPr lang="es-CR" sz="2400" b="1" dirty="0">
              <a:solidFill>
                <a:schemeClr val="accent1"/>
              </a:solidFill>
            </a:endParaRPr>
          </a:p>
          <a:p>
            <a:pPr algn="just"/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¿Se elaboraron medidas y actuaciones considerando las brechas de género y otros ejes de desigualdad detectados en la fase diagnóstica?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prevén los efectos que pueden tener y que se esperan que tengan las medidas adoptadas sobre la situación actual de las mujeres y los hombres y grupos de población en condición de vulnerabilidad?</a:t>
            </a:r>
            <a:endParaRPr lang="es-C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2589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 descr="C:\Users\verdugo\AppData\Local\Microsoft\Windows\INetCache\Content.Word\PNUD_LOGO_SP-01.png">
            <a:extLst>
              <a:ext uri="{FF2B5EF4-FFF2-40B4-BE49-F238E27FC236}">
                <a16:creationId xmlns:a16="http://schemas.microsoft.com/office/drawing/2014/main" id="{FAAB78CB-6941-4921-BAF2-AD2DC91587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439" y="216043"/>
            <a:ext cx="718818" cy="16134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C21A3F0-5C5B-4A7F-BD23-C40511325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594430"/>
              </p:ext>
            </p:extLst>
          </p:nvPr>
        </p:nvGraphicFramePr>
        <p:xfrm>
          <a:off x="731204" y="1182912"/>
          <a:ext cx="2730153" cy="393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B09DB3D6-7A7D-4326-B419-9C7949D922AC}"/>
              </a:ext>
            </a:extLst>
          </p:cNvPr>
          <p:cNvSpPr/>
          <p:nvPr/>
        </p:nvSpPr>
        <p:spPr>
          <a:xfrm>
            <a:off x="3048000" y="131542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dirty="0"/>
              <a:t>Comprobar si la Política Pública que estamos desarrollando contribuye al objetivo de eliminar las desigualdades entre géneros y dentro de ellos. </a:t>
            </a:r>
          </a:p>
          <a:p>
            <a:pPr algn="just"/>
            <a:endParaRPr lang="es-MX" dirty="0"/>
          </a:p>
          <a:p>
            <a:pPr algn="just"/>
            <a:r>
              <a:rPr lang="es-MX" sz="2400" b="1" dirty="0">
                <a:solidFill>
                  <a:schemeClr val="accent1"/>
                </a:solidFill>
              </a:rPr>
              <a:t>¿Cómo comprobarlo? </a:t>
            </a:r>
            <a:endParaRPr lang="es-CR" sz="2400" b="1" dirty="0">
              <a:solidFill>
                <a:schemeClr val="accent1"/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BC8D892-CC0F-EBB7-0345-E5CB6595C1ED}"/>
              </a:ext>
            </a:extLst>
          </p:cNvPr>
          <p:cNvSpPr txBox="1"/>
          <p:nvPr/>
        </p:nvSpPr>
        <p:spPr>
          <a:xfrm>
            <a:off x="3048000" y="3149172"/>
            <a:ext cx="6123006" cy="212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A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construcción de un </a:t>
            </a:r>
            <a:r>
              <a:rPr lang="es-AR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indicadores cuantitativos y cualitativos 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captar los cambios en las relaciones de género (cambio profundo) o la evaluación de una situación de género o de discriminación múltiple (cambio parcial y/o gradual). Es decir, </a:t>
            </a:r>
            <a:r>
              <a:rPr lang="es-AR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miden los avances hacia la igualdad entre los géneros y dentro de ellos. </a:t>
            </a:r>
            <a:endParaRPr lang="es-CR" sz="20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6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95600" y="1628800"/>
            <a:ext cx="7632848" cy="1152128"/>
          </a:xfrm>
        </p:spPr>
        <p:txBody>
          <a:bodyPr>
            <a:noAutofit/>
          </a:bodyPr>
          <a:lstStyle/>
          <a:p>
            <a:pPr algn="l"/>
            <a:r>
              <a:rPr lang="es-CR" b="1" dirty="0">
                <a:latin typeface="Century Gothic" panose="020B0502020202020204" pitchFamily="34" charset="0"/>
              </a:rPr>
              <a:t>¡Muchas gracias!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" t="71564" r="-239" b="9693"/>
          <a:stretch/>
        </p:blipFill>
        <p:spPr>
          <a:xfrm>
            <a:off x="24680" y="5144342"/>
            <a:ext cx="12192000" cy="17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2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5" name="Rectangle 7">
            <a:extLst>
              <a:ext uri="{FF2B5EF4-FFF2-40B4-BE49-F238E27FC236}">
                <a16:creationId xmlns:a16="http://schemas.microsoft.com/office/drawing/2014/main" id="{42257948-D3D6-423A-BB09-74AA896B4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908050"/>
            <a:ext cx="7561263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r>
              <a:rPr lang="es-ES_tradnl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buFont typeface="Arial" charset="0"/>
              <a:buChar char="•"/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defRPr/>
            </a:pPr>
            <a:endParaRPr lang="es-ES_tradnl" sz="1600">
              <a:solidFill>
                <a:srgbClr val="FE6C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defRPr/>
            </a:pPr>
            <a:r>
              <a:rPr lang="es-ES_tradnl" sz="1600" b="1">
                <a:solidFill>
                  <a:srgbClr val="FE6C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cs typeface="Arial" charset="0"/>
              </a:rPr>
              <a:t>	</a:t>
            </a:r>
            <a:endParaRPr lang="en-US" sz="1400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_tradnl" sz="1400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s-ES_tradnl" sz="1400" b="1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defRPr/>
            </a:pPr>
            <a:endParaRPr lang="es-ES_tradnl" sz="1400" b="1"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Arial" charset="0"/>
            </a:endParaRPr>
          </a:p>
          <a:p>
            <a:pPr marL="342900" indent="-342900">
              <a:defRPr/>
            </a:pPr>
            <a:endParaRPr lang="en-US" sz="1400" b="1">
              <a:solidFill>
                <a:srgbClr val="FE6C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charset="0"/>
              <a:cs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7B9869-9075-4DDB-8F51-D503C51AC6BC}"/>
              </a:ext>
            </a:extLst>
          </p:cNvPr>
          <p:cNvSpPr/>
          <p:nvPr/>
        </p:nvSpPr>
        <p:spPr>
          <a:xfrm>
            <a:off x="6717578" y="1981423"/>
            <a:ext cx="45612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 2" charset="2"/>
              <a:buNone/>
              <a:defRPr/>
            </a:pPr>
            <a:r>
              <a:rPr lang="es-SV" dirty="0">
                <a:latin typeface="Calibri" pitchFamily="34" charset="0"/>
                <a:cs typeface="Calibri" pitchFamily="34" charset="0"/>
              </a:rPr>
              <a:t>La </a:t>
            </a:r>
            <a:r>
              <a:rPr lang="es-SV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socialización de género </a:t>
            </a:r>
            <a:br>
              <a:rPr lang="es-SV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</a:br>
            <a:r>
              <a:rPr lang="es-SV" dirty="0">
                <a:latin typeface="Calibri" pitchFamily="34" charset="0"/>
                <a:cs typeface="Calibri" pitchFamily="34" charset="0"/>
              </a:rPr>
              <a:t>es el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proceso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mediante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cual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aprendemos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ser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y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comportarnos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acuerdo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a las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normas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sociales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err="1">
                <a:latin typeface="Calibri" pitchFamily="34" charset="0"/>
                <a:cs typeface="Calibri" pitchFamily="34" charset="0"/>
              </a:rPr>
              <a:t>establecidas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para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mujeres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 hombres.</a:t>
            </a:r>
          </a:p>
          <a:p>
            <a:pPr algn="ctr" eaLnBrk="1" hangingPunct="1">
              <a:buFont typeface="Wingdings 2" charset="2"/>
              <a:buNone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s-PA" dirty="0">
                <a:latin typeface="Calibri" pitchFamily="34" charset="0"/>
                <a:cs typeface="Calibri" pitchFamily="34" charset="0"/>
              </a:rPr>
              <a:t>La construcción social del género afecta la vida de mujeres y hombres, de forma diferenciada, y coloca en desventaja a las primeras, ejemplo de ello son las desigualdades en el ejercicio del poder, las brechas en diferentes ámbitos de la vida humana 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discriminación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todas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las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culturas</a:t>
            </a:r>
            <a:r>
              <a:rPr lang="en-US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buFont typeface="Wingdings 2" charset="2"/>
              <a:buNone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 2" charset="2"/>
              <a:buNone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 2" charset="2"/>
              <a:buNone/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A1EB19-8816-40F0-A1FF-2B7A2425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339" y="331115"/>
            <a:ext cx="543151" cy="133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707" b="8429"/>
          <a:stretch/>
        </p:blipFill>
        <p:spPr>
          <a:xfrm>
            <a:off x="637655" y="1363662"/>
            <a:ext cx="4836768" cy="501357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65882" y="269668"/>
            <a:ext cx="111252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Repasemos los conceptos clave:</a:t>
            </a:r>
          </a:p>
        </p:txBody>
      </p:sp>
    </p:spTree>
    <p:extLst>
      <p:ext uri="{BB962C8B-B14F-4D97-AF65-F5344CB8AC3E}">
        <p14:creationId xmlns:p14="http://schemas.microsoft.com/office/powerpoint/2010/main" val="169934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8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B4858074-D60D-8E66-2FD0-2D0B371FF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8" b="4"/>
          <a:stretch/>
        </p:blipFill>
        <p:spPr bwMode="auto">
          <a:xfrm>
            <a:off x="-22009" y="3535331"/>
            <a:ext cx="6096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Una persona con un sombrero&#10;&#10;Descripción generada automáticamente con confianza media">
            <a:extLst>
              <a:ext uri="{FF2B5EF4-FFF2-40B4-BE49-F238E27FC236}">
                <a16:creationId xmlns:a16="http://schemas.microsoft.com/office/drawing/2014/main" id="{2EF7EAAD-6050-F8BF-7E77-03440DC67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4" r="1" b="16294"/>
          <a:stretch/>
        </p:blipFill>
        <p:spPr>
          <a:xfrm>
            <a:off x="6494207" y="10"/>
            <a:ext cx="5694746" cy="685799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F3EDC73-2B22-2BB7-9137-391033E18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22" y="162739"/>
            <a:ext cx="4903455" cy="8898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Interseccionalidad 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F60A55E-206E-B7B7-02E5-F6BAD507F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141" y="1052625"/>
            <a:ext cx="5744859" cy="2736850"/>
          </a:xfrm>
        </p:spPr>
        <p:txBody>
          <a:bodyPr wrap="square" anchor="t">
            <a:noAutofit/>
          </a:bodyPr>
          <a:lstStyle/>
          <a:p>
            <a:pPr algn="just"/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Identidades múltiples</a:t>
            </a: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diversas categorías que describen lo que somos.</a:t>
            </a:r>
          </a:p>
          <a:p>
            <a:pPr algn="just"/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forma en que se perciben e inte</a:t>
            </a:r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rpretan estas categorías identitarias generan </a:t>
            </a: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desigualdades.</a:t>
            </a:r>
          </a:p>
          <a:p>
            <a:pPr algn="just"/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crea un sistema que refleja la “intersección" de múltiples formas de  identidad y por tanto, de discriminación y desigualdad. </a:t>
            </a:r>
          </a:p>
          <a:p>
            <a:pPr algn="just"/>
            <a:r>
              <a:rPr lang="es-ES" sz="18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 personas pueden experimentar opresiones y privilegios simultáneamente porque pertenecen a más de un espacio físico y simbólico a la vez.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18812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1511" y="288010"/>
            <a:ext cx="8712200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+mj-ea"/>
                <a:cs typeface="+mj-cs"/>
              </a:defRPr>
            </a:lvl1pPr>
          </a:lstStyle>
          <a:p>
            <a:r>
              <a:rPr lang="es-SV" altLang="es-PA" dirty="0"/>
              <a:t>IGUALDAD de GÉNERO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91511" y="1036584"/>
            <a:ext cx="5226909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PA" altLang="es-PA" u="none" dirty="0">
                <a:latin typeface="+mn-lt"/>
              </a:rPr>
              <a:t>La </a:t>
            </a:r>
            <a:r>
              <a:rPr lang="es-PA" altLang="es-PA" b="1" u="none" dirty="0">
                <a:latin typeface="+mn-lt"/>
              </a:rPr>
              <a:t>igualdad</a:t>
            </a:r>
            <a:r>
              <a:rPr lang="es-PA" altLang="es-PA" u="none" dirty="0">
                <a:latin typeface="+mn-lt"/>
              </a:rPr>
              <a:t> es un derecho humano: sólo habrá igualdad, si no hay discriminación ni directa ni indirecta contra ninguna mujer (CEDAW).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PA" altLang="es-PA" u="none" dirty="0">
                <a:latin typeface="+mn-lt"/>
              </a:rPr>
              <a:t>Trae consigo </a:t>
            </a:r>
            <a:r>
              <a:rPr lang="es-PA" altLang="es-PA" b="1" u="none" dirty="0">
                <a:latin typeface="+mn-lt"/>
              </a:rPr>
              <a:t>obligaciones legales para los Estados </a:t>
            </a:r>
            <a:r>
              <a:rPr lang="es-PA" altLang="es-PA" u="none" dirty="0">
                <a:latin typeface="+mn-lt"/>
              </a:rPr>
              <a:t>de eliminar a través de acciones específicas y concretas la discriminación real y comprobada.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PA" altLang="es-PA" u="none" dirty="0">
                <a:latin typeface="+mn-lt"/>
              </a:rPr>
              <a:t>No significa que hombres y mujeres sean idénticos o semejantes, sino que son equivalentes y deben disfrutar de sus derechos en igualdad de oportunidades, condiciones y de resultados.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PA" b="1" u="none" dirty="0">
                <a:latin typeface="+mn-lt"/>
              </a:rPr>
              <a:t>La </a:t>
            </a:r>
            <a:r>
              <a:rPr lang="es-ES" altLang="es-PA" b="1" u="none" dirty="0">
                <a:solidFill>
                  <a:srgbClr val="184BB2"/>
                </a:solidFill>
                <a:latin typeface="+mn-lt"/>
              </a:rPr>
              <a:t>igualdad</a:t>
            </a:r>
            <a:r>
              <a:rPr lang="es-ES" altLang="es-PA" b="1" u="none" dirty="0">
                <a:solidFill>
                  <a:srgbClr val="FF0066"/>
                </a:solidFill>
                <a:latin typeface="+mn-lt"/>
              </a:rPr>
              <a:t> </a:t>
            </a:r>
            <a:r>
              <a:rPr lang="es-ES" altLang="es-PA" b="1" u="none" dirty="0">
                <a:latin typeface="+mn-lt"/>
              </a:rPr>
              <a:t>es el fin último, y l</a:t>
            </a:r>
            <a:r>
              <a:rPr lang="es-PA" altLang="es-PA" u="none" dirty="0">
                <a:latin typeface="+mn-lt"/>
              </a:rPr>
              <a:t>a </a:t>
            </a:r>
            <a:r>
              <a:rPr lang="es-PA" altLang="es-PA" b="1" u="none" dirty="0">
                <a:latin typeface="+mn-lt"/>
              </a:rPr>
              <a:t>equidad </a:t>
            </a:r>
            <a:r>
              <a:rPr lang="es-PA" altLang="es-PA" u="none" dirty="0">
                <a:latin typeface="+mn-lt"/>
              </a:rPr>
              <a:t>se orienta a lograr un trato justo e imparcial para mujeres y hombres, según sus necesidades respectivas (medias especiales o acciones afirmativas).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PA" altLang="es-PA" u="none" dirty="0">
                <a:latin typeface="+mn-lt"/>
              </a:rPr>
              <a:t>En el PNUD hablamos de igualdad y no de equidad.</a:t>
            </a:r>
          </a:p>
          <a:p>
            <a:pPr algn="just" eaLnBrk="1" hangingPunct="1">
              <a:spcBef>
                <a:spcPct val="50000"/>
              </a:spcBef>
            </a:pPr>
            <a:endParaRPr lang="es-PA" altLang="es-PA" b="1" u="none" dirty="0">
              <a:latin typeface="+mn-lt"/>
            </a:endParaRPr>
          </a:p>
          <a:p>
            <a:pPr algn="just" eaLnBrk="1" hangingPunct="1">
              <a:spcBef>
                <a:spcPct val="50000"/>
              </a:spcBef>
            </a:pPr>
            <a:endParaRPr lang="es-ES" altLang="es-PA" u="none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0318B3-E8EF-4442-B716-0C7EFFDB2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521" y="1866334"/>
            <a:ext cx="6194086" cy="400359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338" y="103926"/>
            <a:ext cx="543151" cy="133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63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4976CA-9847-C0D8-4EA7-764C7F236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8146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Política Pública 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667CA2C-44C4-56B4-1672-35F212FDA73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8757635"/>
              </p:ext>
            </p:extLst>
          </p:nvPr>
        </p:nvGraphicFramePr>
        <p:xfrm>
          <a:off x="425302" y="1552465"/>
          <a:ext cx="11589488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DD02B722-9767-0334-C10F-2965AB839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612" y="216143"/>
            <a:ext cx="543151" cy="133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378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24" descr="C:\Users\verdugo\AppData\Local\Microsoft\Windows\INetCache\Content.Word\PNUD_LOGO_SP-01.png">
            <a:extLst>
              <a:ext uri="{FF2B5EF4-FFF2-40B4-BE49-F238E27FC236}">
                <a16:creationId xmlns:a16="http://schemas.microsoft.com/office/drawing/2014/main" id="{FAAB78CB-6941-4921-BAF2-AD2DC91587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578" y="1067779"/>
            <a:ext cx="671955" cy="1508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2AD62BD-B9D2-4C31-A35B-FDAFD756799D}"/>
              </a:ext>
            </a:extLst>
          </p:cNvPr>
          <p:cNvSpPr/>
          <p:nvPr/>
        </p:nvSpPr>
        <p:spPr>
          <a:xfrm>
            <a:off x="7081153" y="1215608"/>
            <a:ext cx="3607218" cy="47118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850392">
              <a:spcAft>
                <a:spcPts val="600"/>
              </a:spcAft>
            </a:pPr>
            <a:r>
              <a:rPr lang="es-PA" sz="2232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 perspectiva de g</a:t>
            </a:r>
            <a:r>
              <a:rPr lang="es-PA" sz="2232" b="1" kern="1200">
                <a:solidFill>
                  <a:schemeClr val="dk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</a:t>
            </a:r>
            <a:r>
              <a:rPr lang="es-PA" sz="2232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nero</a:t>
            </a:r>
            <a:r>
              <a:rPr lang="es-PA" sz="1674" b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PA" sz="1674" i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es </a:t>
            </a:r>
            <a:r>
              <a:rPr lang="es-ES" sz="1674" i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proceso de evaluación de las consecuencias para las mujeres y los hombres de cualquier actividad planificada, inclusive las leyes, políticas o programas, en todos los sectores y en todos los niveles. Es una estrategia destinada a hacer que las preocupaciones y experiencias de las mujeres, así como de los hombres, sean un elemento integrante de la elaboración, la aplicación, la supervisión y la evaluación de las políticas y los programas en todas las esferas políticas, económicas y sociales.</a:t>
            </a:r>
          </a:p>
          <a:p>
            <a:pPr algn="just" defTabSz="850392">
              <a:spcAft>
                <a:spcPts val="600"/>
              </a:spcAft>
            </a:pPr>
            <a:endParaRPr lang="es-PA" sz="1674" i="1" kern="120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r" defTabSz="850392">
              <a:spcAft>
                <a:spcPts val="600"/>
              </a:spcAft>
            </a:pPr>
            <a:r>
              <a:rPr lang="es-ES" sz="1674" i="1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</a:t>
            </a:r>
            <a:endParaRPr lang="es-PA" i="1"/>
          </a:p>
        </p:txBody>
      </p:sp>
      <p:pic>
        <p:nvPicPr>
          <p:cNvPr id="33" name="Imagen 32" descr="Imagen que contiene edificio, frente, joven, hombre&#10;&#10;Descripción generada automáticamente">
            <a:extLst>
              <a:ext uri="{FF2B5EF4-FFF2-40B4-BE49-F238E27FC236}">
                <a16:creationId xmlns:a16="http://schemas.microsoft.com/office/drawing/2014/main" id="{08BA7786-CBCE-9624-D9FF-A0D7B1C58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89596"/>
            <a:ext cx="6343583" cy="35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5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5" name="Diagrama de flujo: proceso 14"/>
          <p:cNvSpPr/>
          <p:nvPr/>
        </p:nvSpPr>
        <p:spPr>
          <a:xfrm>
            <a:off x="786385" y="841248"/>
            <a:ext cx="3515244" cy="53400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INTEGRACIÓN DE LA PERSPECTIVA DE GÉNERO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85491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126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211308" y="4897061"/>
            <a:ext cx="5345064" cy="1329546"/>
          </a:xfrm>
          <a:prstGeom prst="rect">
            <a:avLst/>
          </a:prstGeom>
          <a:solidFill>
            <a:srgbClr val="41A4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Helvetica Neue Light"/>
              <a:cs typeface="Helvetica Neue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11308" y="3644254"/>
            <a:ext cx="5345064" cy="1235412"/>
          </a:xfrm>
          <a:prstGeom prst="rect">
            <a:avLst/>
          </a:prstGeom>
          <a:solidFill>
            <a:srgbClr val="7FCF5C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11309" y="2417127"/>
            <a:ext cx="5350396" cy="1224315"/>
          </a:xfrm>
          <a:prstGeom prst="rect">
            <a:avLst/>
          </a:prstGeom>
          <a:solidFill>
            <a:srgbClr val="B7EEAC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000" dirty="0"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11308" y="324064"/>
            <a:ext cx="5345064" cy="1044912"/>
          </a:xfrm>
          <a:prstGeom prst="rect">
            <a:avLst/>
          </a:prstGeom>
          <a:solidFill>
            <a:srgbClr val="FEC9C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accent2">
                  <a:lumMod val="20000"/>
                  <a:lumOff val="80000"/>
                </a:schemeClr>
              </a:solidFill>
              <a:cs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1799" y="550090"/>
            <a:ext cx="2151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cs typeface="Helvetica Neue Light"/>
              </a:rPr>
              <a:t>Género Ciego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5772" y="2713022"/>
            <a:ext cx="2549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cs typeface="Helvetica Neue Light"/>
              </a:rPr>
              <a:t>Género Sensible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7491" y="5161102"/>
            <a:ext cx="3491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cs typeface="Helvetica Neue Light"/>
              </a:rPr>
              <a:t>Género Transformador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1799" y="3968714"/>
            <a:ext cx="2992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cs typeface="Helvetica Neue Light"/>
              </a:rPr>
              <a:t>Género Responsivo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58360" y="372290"/>
            <a:ext cx="609493" cy="5863410"/>
          </a:xfrm>
          <a:prstGeom prst="downArrow">
            <a:avLst/>
          </a:prstGeom>
          <a:gradFill flip="none" rotWithShape="1">
            <a:gsLst>
              <a:gs pos="0">
                <a:srgbClr val="7FCF5C"/>
              </a:gs>
              <a:gs pos="88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Helvetica Neue Light"/>
              <a:cs typeface="Helvetica Neue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65530" y="2519614"/>
            <a:ext cx="5346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cs typeface="Helvetica Neue Light"/>
              </a:rPr>
              <a:t>La iniciativa reconoce el género como un tema esencial y toma en cuenta las normas, roles de género y desigualdades como parte de sus objetivos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37121" y="3758298"/>
            <a:ext cx="5315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cs typeface="Helvetica Neue Light"/>
              </a:rPr>
              <a:t>La iniciativa considera el género como un componente de sus resultados y productos esperados e incluye indicadores de género en su monitoreo y evaluación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5565" y="435197"/>
            <a:ext cx="515807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latin typeface="+mj-lt"/>
                <a:cs typeface="Helvetica Neue Light"/>
              </a:rPr>
              <a:t>La iniciativa no se considera el género como un componente relevante para el resultado del proyecto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8569" y="4999420"/>
            <a:ext cx="5327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cs typeface="Helvetica Neue Light"/>
              </a:rPr>
              <a:t>La iniciativa transforma las relaciones desiguales de género para promover el control sobre los recursos, la toma de decisiones equitativas y el empoderamiento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6104" y="520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211308" y="1368976"/>
            <a:ext cx="5345064" cy="104491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cs typeface="Helvetica Neue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8732" y="1591490"/>
            <a:ext cx="2526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cs typeface="Helvetica Neue Light"/>
              </a:rPr>
              <a:t>Género Neutral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398300" y="1418594"/>
            <a:ext cx="515807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cs typeface="Helvetica Neue Light"/>
              </a:rPr>
              <a:t>La iniciativa no menciona el tema de género o aborda las consideraciones de género </a:t>
            </a:r>
          </a:p>
        </p:txBody>
      </p:sp>
    </p:spTree>
    <p:extLst>
      <p:ext uri="{BB962C8B-B14F-4D97-AF65-F5344CB8AC3E}">
        <p14:creationId xmlns:p14="http://schemas.microsoft.com/office/powerpoint/2010/main" val="331440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F1931-408B-6642-C423-7720460E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CR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</a:rPr>
              <a:t>Por tanto…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C88D2C-C92A-5F74-0F24-DE9AB50BB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557"/>
            <a:ext cx="105156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ES" dirty="0"/>
              <a:t>Trabajar con una perspectiva de género exige un intenso y profundo proceso de transformación que permita ver, leer, entender, explicar e interpretar las prácticas sociales y culturales con otros ojos. Esto no se logra de la noche a la mañana, es un proceso que requiere entrenamiento y voluntad, pues significa desprenderse –en lo personal y en lo laboral- de los mitos, estereotipos, visiones y conocimientos sesgados y parciales que reproducen desigualdad.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499415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1287</Words>
  <Application>Microsoft Office PowerPoint</Application>
  <PresentationFormat>Panorámica</PresentationFormat>
  <Paragraphs>116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Helvetica Neue Light</vt:lpstr>
      <vt:lpstr>Verdana</vt:lpstr>
      <vt:lpstr>Wingdings</vt:lpstr>
      <vt:lpstr>Wingdings 2</vt:lpstr>
      <vt:lpstr>Tema de Office</vt:lpstr>
      <vt:lpstr>Herramientas prácticas para la incorporación de la perspectiva de género y el análisis interseccional en las políticas públicas se Seguridad Ciudadana  </vt:lpstr>
      <vt:lpstr>Repasemos los conceptos clave:</vt:lpstr>
      <vt:lpstr>Interseccionalidad </vt:lpstr>
      <vt:lpstr>Presentación de PowerPoint</vt:lpstr>
      <vt:lpstr>Política Pública </vt:lpstr>
      <vt:lpstr>Presentación de PowerPoint</vt:lpstr>
      <vt:lpstr>Presentación de PowerPoint</vt:lpstr>
      <vt:lpstr>Presentación de PowerPoint</vt:lpstr>
      <vt:lpstr>Por tanto…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Capacitación para la Igualdad de Género y el Empoderamiento de las Mujeres y las Niñas para el personal del Sistema de Naciones Unidas</dc:title>
  <dc:creator>Rafaella Sanchez</dc:creator>
  <cp:lastModifiedBy>Aurora Camacho</cp:lastModifiedBy>
  <cp:revision>73</cp:revision>
  <dcterms:created xsi:type="dcterms:W3CDTF">2018-05-16T14:35:01Z</dcterms:created>
  <dcterms:modified xsi:type="dcterms:W3CDTF">2023-05-16T15:46:19Z</dcterms:modified>
</cp:coreProperties>
</file>