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1.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7"/>
  </p:notesMasterIdLst>
  <p:handoutMasterIdLst>
    <p:handoutMasterId r:id="rId18"/>
  </p:handoutMasterIdLst>
  <p:sldIdLst>
    <p:sldId id="325" r:id="rId6"/>
    <p:sldId id="326" r:id="rId7"/>
    <p:sldId id="329" r:id="rId8"/>
    <p:sldId id="343" r:id="rId9"/>
    <p:sldId id="349" r:id="rId10"/>
    <p:sldId id="347" r:id="rId11"/>
    <p:sldId id="344" r:id="rId12"/>
    <p:sldId id="346" r:id="rId13"/>
    <p:sldId id="345" r:id="rId14"/>
    <p:sldId id="348" r:id="rId15"/>
    <p:sldId id="274" r:id="rId1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319">
          <p15:clr>
            <a:srgbClr val="A4A3A4"/>
          </p15:clr>
        </p15:guide>
        <p15:guide id="2" pos="575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2F92"/>
    <a:srgbClr val="FF40FF"/>
    <a:srgbClr val="941651"/>
    <a:srgbClr val="FF9300"/>
    <a:srgbClr val="FF7E79"/>
    <a:srgbClr val="FFD579"/>
    <a:srgbClr val="FFFD78"/>
    <a:srgbClr val="FF2600"/>
    <a:srgbClr val="CCCC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47" autoAdjust="0"/>
    <p:restoredTop sz="76244" autoAdjust="0"/>
  </p:normalViewPr>
  <p:slideViewPr>
    <p:cSldViewPr>
      <p:cViewPr varScale="1">
        <p:scale>
          <a:sx n="131" d="100"/>
          <a:sy n="131" d="100"/>
        </p:scale>
        <p:origin x="2320" y="184"/>
      </p:cViewPr>
      <p:guideLst>
        <p:guide orient="horz" pos="4319"/>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84" d="100"/>
          <a:sy n="84" d="100"/>
        </p:scale>
        <p:origin x="3488" y="-6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1CC72F-8FC8-9749-996A-00B40ADF8F9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FF60F3F8-0CC4-8644-BEFD-B8D8FDE421E9}">
      <dgm:prSet custT="1"/>
      <dgm:spPr>
        <a:solidFill>
          <a:schemeClr val="accent2">
            <a:lumMod val="20000"/>
            <a:lumOff val="80000"/>
          </a:schemeClr>
        </a:solidFill>
      </dgm:spPr>
      <dgm:t>
        <a:bodyPr/>
        <a:lstStyle/>
        <a:p>
          <a:r>
            <a:rPr lang="es-ES" sz="2800" b="1" i="0" dirty="0"/>
            <a:t>JUVENTUD</a:t>
          </a:r>
          <a:endParaRPr lang="es-ES" sz="2800" dirty="0"/>
        </a:p>
      </dgm:t>
    </dgm:pt>
    <dgm:pt modelId="{362F73FE-4CAB-1A45-B18F-8709F771E5B3}" type="parTrans" cxnId="{55996694-E065-1A48-9FC9-26063006E692}">
      <dgm:prSet/>
      <dgm:spPr/>
      <dgm:t>
        <a:bodyPr/>
        <a:lstStyle/>
        <a:p>
          <a:endParaRPr lang="es-ES"/>
        </a:p>
      </dgm:t>
    </dgm:pt>
    <dgm:pt modelId="{A26862EA-9519-5B44-9F8C-672C7425C23E}" type="sibTrans" cxnId="{55996694-E065-1A48-9FC9-26063006E692}">
      <dgm:prSet/>
      <dgm:spPr/>
      <dgm:t>
        <a:bodyPr/>
        <a:lstStyle/>
        <a:p>
          <a:endParaRPr lang="es-ES"/>
        </a:p>
      </dgm:t>
    </dgm:pt>
    <dgm:pt modelId="{87ACC2B6-101D-3447-A22F-FF291CF12A4B}">
      <dgm:prSet custT="1"/>
      <dgm:spPr>
        <a:solidFill>
          <a:schemeClr val="accent6">
            <a:lumMod val="40000"/>
            <a:lumOff val="60000"/>
          </a:schemeClr>
        </a:solidFill>
        <a:ln>
          <a:solidFill>
            <a:schemeClr val="accent6">
              <a:lumMod val="40000"/>
              <a:lumOff val="60000"/>
            </a:schemeClr>
          </a:solidFill>
        </a:ln>
      </dgm:spPr>
      <dgm:t>
        <a:bodyPr/>
        <a:lstStyle/>
        <a:p>
          <a:r>
            <a:rPr lang="es-ES" sz="2800" b="1" i="0" dirty="0">
              <a:solidFill>
                <a:schemeClr val="bg2"/>
              </a:solidFill>
            </a:rPr>
            <a:t>PAZ Y SEGURIDAD</a:t>
          </a:r>
          <a:endParaRPr lang="es-ES" sz="2800" b="1" dirty="0">
            <a:solidFill>
              <a:schemeClr val="bg2"/>
            </a:solidFill>
          </a:endParaRPr>
        </a:p>
      </dgm:t>
    </dgm:pt>
    <dgm:pt modelId="{241ADABC-0B2C-5B4C-BCC0-16617AC29F1A}" type="parTrans" cxnId="{3191EA87-2CBE-CC42-832D-3DE267AA8A1F}">
      <dgm:prSet/>
      <dgm:spPr/>
      <dgm:t>
        <a:bodyPr/>
        <a:lstStyle/>
        <a:p>
          <a:endParaRPr lang="es-ES"/>
        </a:p>
      </dgm:t>
    </dgm:pt>
    <dgm:pt modelId="{ADED101A-9A0B-2548-BD19-F1D2BCF13D80}" type="sibTrans" cxnId="{3191EA87-2CBE-CC42-832D-3DE267AA8A1F}">
      <dgm:prSet/>
      <dgm:spPr/>
      <dgm:t>
        <a:bodyPr/>
        <a:lstStyle/>
        <a:p>
          <a:endParaRPr lang="es-ES"/>
        </a:p>
      </dgm:t>
    </dgm:pt>
    <dgm:pt modelId="{0B36C52C-97CC-BB40-9116-FBCADFD5C027}">
      <dgm:prSet custT="1"/>
      <dgm:spPr>
        <a:solidFill>
          <a:schemeClr val="accent6">
            <a:lumMod val="75000"/>
          </a:schemeClr>
        </a:solidFill>
      </dgm:spPr>
      <dgm:t>
        <a:bodyPr/>
        <a:lstStyle/>
        <a:p>
          <a:r>
            <a:rPr lang="es-ES" sz="2800" b="1" i="0" dirty="0"/>
            <a:t>PARTICIPACIÓN SIGNIFICATIVA DE LAS JUVENTUDES</a:t>
          </a:r>
          <a:endParaRPr lang="es-ES" sz="2800" dirty="0"/>
        </a:p>
      </dgm:t>
    </dgm:pt>
    <dgm:pt modelId="{9A757CF4-C5D9-E541-B2E5-D898E8F422E5}" type="parTrans" cxnId="{9BFB49CD-3A4B-A34C-8F79-B910D1681D12}">
      <dgm:prSet/>
      <dgm:spPr/>
      <dgm:t>
        <a:bodyPr/>
        <a:lstStyle/>
        <a:p>
          <a:endParaRPr lang="es-ES"/>
        </a:p>
      </dgm:t>
    </dgm:pt>
    <dgm:pt modelId="{BC6F3E99-0046-9D4E-B7D6-EE891720A284}" type="sibTrans" cxnId="{9BFB49CD-3A4B-A34C-8F79-B910D1681D12}">
      <dgm:prSet/>
      <dgm:spPr/>
      <dgm:t>
        <a:bodyPr/>
        <a:lstStyle/>
        <a:p>
          <a:endParaRPr lang="es-ES"/>
        </a:p>
      </dgm:t>
    </dgm:pt>
    <dgm:pt modelId="{11197D04-583C-1A42-AD43-2B044A8C33A1}" type="pres">
      <dgm:prSet presAssocID="{9B1CC72F-8FC8-9749-996A-00B40ADF8F9E}" presName="linear" presStyleCnt="0">
        <dgm:presLayoutVars>
          <dgm:animLvl val="lvl"/>
          <dgm:resizeHandles val="exact"/>
        </dgm:presLayoutVars>
      </dgm:prSet>
      <dgm:spPr/>
    </dgm:pt>
    <dgm:pt modelId="{6349514F-3505-E942-BDC7-7367BDA187C6}" type="pres">
      <dgm:prSet presAssocID="{FF60F3F8-0CC4-8644-BEFD-B8D8FDE421E9}" presName="parentText" presStyleLbl="node1" presStyleIdx="0" presStyleCnt="3">
        <dgm:presLayoutVars>
          <dgm:chMax val="0"/>
          <dgm:bulletEnabled val="1"/>
        </dgm:presLayoutVars>
      </dgm:prSet>
      <dgm:spPr/>
    </dgm:pt>
    <dgm:pt modelId="{EB9DE17E-E7B8-0947-914F-4C0FC50CF156}" type="pres">
      <dgm:prSet presAssocID="{A26862EA-9519-5B44-9F8C-672C7425C23E}" presName="spacer" presStyleCnt="0"/>
      <dgm:spPr/>
    </dgm:pt>
    <dgm:pt modelId="{151EAA56-4FD7-FA43-9D44-63397CDB4283}" type="pres">
      <dgm:prSet presAssocID="{87ACC2B6-101D-3447-A22F-FF291CF12A4B}" presName="parentText" presStyleLbl="node1" presStyleIdx="1" presStyleCnt="3">
        <dgm:presLayoutVars>
          <dgm:chMax val="0"/>
          <dgm:bulletEnabled val="1"/>
        </dgm:presLayoutVars>
      </dgm:prSet>
      <dgm:spPr/>
    </dgm:pt>
    <dgm:pt modelId="{9B0A1243-C351-F04C-B98C-E0B7F2695ED6}" type="pres">
      <dgm:prSet presAssocID="{ADED101A-9A0B-2548-BD19-F1D2BCF13D80}" presName="spacer" presStyleCnt="0"/>
      <dgm:spPr/>
    </dgm:pt>
    <dgm:pt modelId="{6D37BC8C-AFC3-2740-BAF1-9CBFF898AD09}" type="pres">
      <dgm:prSet presAssocID="{0B36C52C-97CC-BB40-9116-FBCADFD5C027}" presName="parentText" presStyleLbl="node1" presStyleIdx="2" presStyleCnt="3">
        <dgm:presLayoutVars>
          <dgm:chMax val="0"/>
          <dgm:bulletEnabled val="1"/>
        </dgm:presLayoutVars>
      </dgm:prSet>
      <dgm:spPr/>
    </dgm:pt>
  </dgm:ptLst>
  <dgm:cxnLst>
    <dgm:cxn modelId="{3887D325-428A-3D4F-84F9-C92C27A4F665}" type="presOf" srcId="{87ACC2B6-101D-3447-A22F-FF291CF12A4B}" destId="{151EAA56-4FD7-FA43-9D44-63397CDB4283}" srcOrd="0" destOrd="0" presId="urn:microsoft.com/office/officeart/2005/8/layout/vList2"/>
    <dgm:cxn modelId="{02A6CD64-3DFD-8A44-BBE9-3389B11340D9}" type="presOf" srcId="{FF60F3F8-0CC4-8644-BEFD-B8D8FDE421E9}" destId="{6349514F-3505-E942-BDC7-7367BDA187C6}" srcOrd="0" destOrd="0" presId="urn:microsoft.com/office/officeart/2005/8/layout/vList2"/>
    <dgm:cxn modelId="{3191EA87-2CBE-CC42-832D-3DE267AA8A1F}" srcId="{9B1CC72F-8FC8-9749-996A-00B40ADF8F9E}" destId="{87ACC2B6-101D-3447-A22F-FF291CF12A4B}" srcOrd="1" destOrd="0" parTransId="{241ADABC-0B2C-5B4C-BCC0-16617AC29F1A}" sibTransId="{ADED101A-9A0B-2548-BD19-F1D2BCF13D80}"/>
    <dgm:cxn modelId="{55996694-E065-1A48-9FC9-26063006E692}" srcId="{9B1CC72F-8FC8-9749-996A-00B40ADF8F9E}" destId="{FF60F3F8-0CC4-8644-BEFD-B8D8FDE421E9}" srcOrd="0" destOrd="0" parTransId="{362F73FE-4CAB-1A45-B18F-8709F771E5B3}" sibTransId="{A26862EA-9519-5B44-9F8C-672C7425C23E}"/>
    <dgm:cxn modelId="{6D87F696-06A4-8A4C-8F00-2041397F71D0}" type="presOf" srcId="{9B1CC72F-8FC8-9749-996A-00B40ADF8F9E}" destId="{11197D04-583C-1A42-AD43-2B044A8C33A1}" srcOrd="0" destOrd="0" presId="urn:microsoft.com/office/officeart/2005/8/layout/vList2"/>
    <dgm:cxn modelId="{171F7CB2-8443-B547-B759-ED5B77F8D23E}" type="presOf" srcId="{0B36C52C-97CC-BB40-9116-FBCADFD5C027}" destId="{6D37BC8C-AFC3-2740-BAF1-9CBFF898AD09}" srcOrd="0" destOrd="0" presId="urn:microsoft.com/office/officeart/2005/8/layout/vList2"/>
    <dgm:cxn modelId="{9BFB49CD-3A4B-A34C-8F79-B910D1681D12}" srcId="{9B1CC72F-8FC8-9749-996A-00B40ADF8F9E}" destId="{0B36C52C-97CC-BB40-9116-FBCADFD5C027}" srcOrd="2" destOrd="0" parTransId="{9A757CF4-C5D9-E541-B2E5-D898E8F422E5}" sibTransId="{BC6F3E99-0046-9D4E-B7D6-EE891720A284}"/>
    <dgm:cxn modelId="{9F685D1E-6029-BE4B-BD42-8920DABE6D89}" type="presParOf" srcId="{11197D04-583C-1A42-AD43-2B044A8C33A1}" destId="{6349514F-3505-E942-BDC7-7367BDA187C6}" srcOrd="0" destOrd="0" presId="urn:microsoft.com/office/officeart/2005/8/layout/vList2"/>
    <dgm:cxn modelId="{8162BF69-2424-E745-9E38-0429C01E7B40}" type="presParOf" srcId="{11197D04-583C-1A42-AD43-2B044A8C33A1}" destId="{EB9DE17E-E7B8-0947-914F-4C0FC50CF156}" srcOrd="1" destOrd="0" presId="urn:microsoft.com/office/officeart/2005/8/layout/vList2"/>
    <dgm:cxn modelId="{50A42E2D-0AA9-2D40-B787-A7DF76D9BC25}" type="presParOf" srcId="{11197D04-583C-1A42-AD43-2B044A8C33A1}" destId="{151EAA56-4FD7-FA43-9D44-63397CDB4283}" srcOrd="2" destOrd="0" presId="urn:microsoft.com/office/officeart/2005/8/layout/vList2"/>
    <dgm:cxn modelId="{BC89DA20-AC69-504B-A9E9-940D095B2043}" type="presParOf" srcId="{11197D04-583C-1A42-AD43-2B044A8C33A1}" destId="{9B0A1243-C351-F04C-B98C-E0B7F2695ED6}" srcOrd="3" destOrd="0" presId="urn:microsoft.com/office/officeart/2005/8/layout/vList2"/>
    <dgm:cxn modelId="{417EDB86-F1AF-A440-9063-CC8A3A3072B8}" type="presParOf" srcId="{11197D04-583C-1A42-AD43-2B044A8C33A1}" destId="{6D37BC8C-AFC3-2740-BAF1-9CBFF898AD0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F308E7-1449-614C-8D2A-2535E1E6D3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3C8E3B2D-F07F-E544-A951-21F27812408B}">
      <dgm:prSet/>
      <dgm:spPr>
        <a:solidFill>
          <a:schemeClr val="accent6">
            <a:lumMod val="20000"/>
            <a:lumOff val="80000"/>
          </a:schemeClr>
        </a:solidFill>
      </dgm:spPr>
      <dgm:t>
        <a:bodyPr/>
        <a:lstStyle/>
        <a:p>
          <a:r>
            <a:rPr lang="es-ES" b="1" i="0" dirty="0">
              <a:solidFill>
                <a:schemeClr val="bg2"/>
              </a:solidFill>
            </a:rPr>
            <a:t>Enfoque participativo y sensible a la juventud</a:t>
          </a:r>
          <a:endParaRPr lang="es-ES" dirty="0">
            <a:solidFill>
              <a:schemeClr val="bg2"/>
            </a:solidFill>
          </a:endParaRPr>
        </a:p>
      </dgm:t>
    </dgm:pt>
    <dgm:pt modelId="{48216DEC-1337-574B-9789-DF2F58548998}" type="parTrans" cxnId="{118BE16D-E60E-FA44-B1AF-1D386F3BA53B}">
      <dgm:prSet/>
      <dgm:spPr/>
      <dgm:t>
        <a:bodyPr/>
        <a:lstStyle/>
        <a:p>
          <a:endParaRPr lang="es-ES"/>
        </a:p>
      </dgm:t>
    </dgm:pt>
    <dgm:pt modelId="{93F36243-8A9F-3E45-A97E-9B1363FD46F6}" type="sibTrans" cxnId="{118BE16D-E60E-FA44-B1AF-1D386F3BA53B}">
      <dgm:prSet/>
      <dgm:spPr/>
      <dgm:t>
        <a:bodyPr/>
        <a:lstStyle/>
        <a:p>
          <a:endParaRPr lang="es-ES"/>
        </a:p>
      </dgm:t>
    </dgm:pt>
    <dgm:pt modelId="{F3AFDC29-9E0F-0347-878B-375DD7BC6F57}">
      <dgm:prSet/>
      <dgm:spPr>
        <a:solidFill>
          <a:schemeClr val="accent6">
            <a:lumMod val="40000"/>
            <a:lumOff val="60000"/>
          </a:schemeClr>
        </a:solidFill>
      </dgm:spPr>
      <dgm:t>
        <a:bodyPr/>
        <a:lstStyle/>
        <a:p>
          <a:r>
            <a:rPr lang="es-ES" b="1" i="0" dirty="0"/>
            <a:t>Enfoque inclusivo</a:t>
          </a:r>
          <a:endParaRPr lang="es-ES" dirty="0"/>
        </a:p>
      </dgm:t>
    </dgm:pt>
    <dgm:pt modelId="{1A737C12-F802-3B40-A54F-E185032DF291}" type="parTrans" cxnId="{4601DAA3-B295-4745-A292-7421B27FD1CB}">
      <dgm:prSet/>
      <dgm:spPr/>
      <dgm:t>
        <a:bodyPr/>
        <a:lstStyle/>
        <a:p>
          <a:endParaRPr lang="es-ES"/>
        </a:p>
      </dgm:t>
    </dgm:pt>
    <dgm:pt modelId="{8C71D655-3AEF-4245-A254-941E9580A04C}" type="sibTrans" cxnId="{4601DAA3-B295-4745-A292-7421B27FD1CB}">
      <dgm:prSet/>
      <dgm:spPr/>
      <dgm:t>
        <a:bodyPr/>
        <a:lstStyle/>
        <a:p>
          <a:endParaRPr lang="es-ES"/>
        </a:p>
      </dgm:t>
    </dgm:pt>
    <dgm:pt modelId="{2565C063-C115-A348-893C-E0C912FCEDB6}">
      <dgm:prSet/>
      <dgm:spPr>
        <a:solidFill>
          <a:schemeClr val="accent6">
            <a:lumMod val="60000"/>
            <a:lumOff val="40000"/>
          </a:schemeClr>
        </a:solidFill>
      </dgm:spPr>
      <dgm:t>
        <a:bodyPr/>
        <a:lstStyle/>
        <a:p>
          <a:r>
            <a:rPr lang="es-ES" b="1" i="0"/>
            <a:t>Enfoque intergeneracional</a:t>
          </a:r>
          <a:endParaRPr lang="es-ES"/>
        </a:p>
      </dgm:t>
    </dgm:pt>
    <dgm:pt modelId="{1DEF30B5-C167-F446-8495-2FB8D6C43991}" type="parTrans" cxnId="{61B75793-B342-494A-BD80-A88298A33C6B}">
      <dgm:prSet/>
      <dgm:spPr/>
      <dgm:t>
        <a:bodyPr/>
        <a:lstStyle/>
        <a:p>
          <a:endParaRPr lang="es-ES"/>
        </a:p>
      </dgm:t>
    </dgm:pt>
    <dgm:pt modelId="{06AC6016-BC31-8345-ACCB-0533C0569999}" type="sibTrans" cxnId="{61B75793-B342-494A-BD80-A88298A33C6B}">
      <dgm:prSet/>
      <dgm:spPr/>
      <dgm:t>
        <a:bodyPr/>
        <a:lstStyle/>
        <a:p>
          <a:endParaRPr lang="es-ES"/>
        </a:p>
      </dgm:t>
    </dgm:pt>
    <dgm:pt modelId="{4547660D-4337-D54A-B4E2-2BCE301CCAFD}">
      <dgm:prSet/>
      <dgm:spPr>
        <a:solidFill>
          <a:schemeClr val="accent6">
            <a:lumMod val="75000"/>
          </a:schemeClr>
        </a:solidFill>
      </dgm:spPr>
      <dgm:t>
        <a:bodyPr/>
        <a:lstStyle/>
        <a:p>
          <a:r>
            <a:rPr lang="es-ES" b="1" i="0" dirty="0">
              <a:solidFill>
                <a:schemeClr val="bg2"/>
              </a:solidFill>
            </a:rPr>
            <a:t>Enfoque de no causar daño y sensible a los conflictos</a:t>
          </a:r>
          <a:endParaRPr lang="es-ES" dirty="0">
            <a:solidFill>
              <a:schemeClr val="bg2"/>
            </a:solidFill>
          </a:endParaRPr>
        </a:p>
      </dgm:t>
    </dgm:pt>
    <dgm:pt modelId="{52563640-C4F8-8641-8983-1EB92F846C06}" type="parTrans" cxnId="{64748CA5-70B8-D74A-8ACD-9DE04D128688}">
      <dgm:prSet/>
      <dgm:spPr/>
      <dgm:t>
        <a:bodyPr/>
        <a:lstStyle/>
        <a:p>
          <a:endParaRPr lang="es-ES"/>
        </a:p>
      </dgm:t>
    </dgm:pt>
    <dgm:pt modelId="{A80E8911-77F3-CA48-8CC1-32593B453EAC}" type="sibTrans" cxnId="{64748CA5-70B8-D74A-8ACD-9DE04D128688}">
      <dgm:prSet/>
      <dgm:spPr/>
      <dgm:t>
        <a:bodyPr/>
        <a:lstStyle/>
        <a:p>
          <a:endParaRPr lang="es-ES"/>
        </a:p>
      </dgm:t>
    </dgm:pt>
    <dgm:pt modelId="{91221F97-6753-2C47-990B-3D6064DD0294}" type="pres">
      <dgm:prSet presAssocID="{F7F308E7-1449-614C-8D2A-2535E1E6D381}" presName="linear" presStyleCnt="0">
        <dgm:presLayoutVars>
          <dgm:animLvl val="lvl"/>
          <dgm:resizeHandles val="exact"/>
        </dgm:presLayoutVars>
      </dgm:prSet>
      <dgm:spPr/>
    </dgm:pt>
    <dgm:pt modelId="{9A2D00D6-E4BA-CB44-AC52-E9D4645BA6E1}" type="pres">
      <dgm:prSet presAssocID="{3C8E3B2D-F07F-E544-A951-21F27812408B}" presName="parentText" presStyleLbl="node1" presStyleIdx="0" presStyleCnt="4">
        <dgm:presLayoutVars>
          <dgm:chMax val="0"/>
          <dgm:bulletEnabled val="1"/>
        </dgm:presLayoutVars>
      </dgm:prSet>
      <dgm:spPr/>
    </dgm:pt>
    <dgm:pt modelId="{276CD905-7888-3F4F-AC27-F7E1236FA47C}" type="pres">
      <dgm:prSet presAssocID="{93F36243-8A9F-3E45-A97E-9B1363FD46F6}" presName="spacer" presStyleCnt="0"/>
      <dgm:spPr/>
    </dgm:pt>
    <dgm:pt modelId="{F7AB0A2C-D834-E744-882A-D866B401C461}" type="pres">
      <dgm:prSet presAssocID="{F3AFDC29-9E0F-0347-878B-375DD7BC6F57}" presName="parentText" presStyleLbl="node1" presStyleIdx="1" presStyleCnt="4">
        <dgm:presLayoutVars>
          <dgm:chMax val="0"/>
          <dgm:bulletEnabled val="1"/>
        </dgm:presLayoutVars>
      </dgm:prSet>
      <dgm:spPr/>
    </dgm:pt>
    <dgm:pt modelId="{14516C80-40CE-D048-A573-3EED5EA25B7F}" type="pres">
      <dgm:prSet presAssocID="{8C71D655-3AEF-4245-A254-941E9580A04C}" presName="spacer" presStyleCnt="0"/>
      <dgm:spPr/>
    </dgm:pt>
    <dgm:pt modelId="{BC5A8F4A-5067-E748-AB9C-906AA6E75FD5}" type="pres">
      <dgm:prSet presAssocID="{2565C063-C115-A348-893C-E0C912FCEDB6}" presName="parentText" presStyleLbl="node1" presStyleIdx="2" presStyleCnt="4">
        <dgm:presLayoutVars>
          <dgm:chMax val="0"/>
          <dgm:bulletEnabled val="1"/>
        </dgm:presLayoutVars>
      </dgm:prSet>
      <dgm:spPr/>
    </dgm:pt>
    <dgm:pt modelId="{E06ED7C4-C24C-6D40-9C9A-60EE0A321BD3}" type="pres">
      <dgm:prSet presAssocID="{06AC6016-BC31-8345-ACCB-0533C0569999}" presName="spacer" presStyleCnt="0"/>
      <dgm:spPr/>
    </dgm:pt>
    <dgm:pt modelId="{E89B2C43-0D02-0147-A5DC-E4AB849F450B}" type="pres">
      <dgm:prSet presAssocID="{4547660D-4337-D54A-B4E2-2BCE301CCAFD}" presName="parentText" presStyleLbl="node1" presStyleIdx="3" presStyleCnt="4">
        <dgm:presLayoutVars>
          <dgm:chMax val="0"/>
          <dgm:bulletEnabled val="1"/>
        </dgm:presLayoutVars>
      </dgm:prSet>
      <dgm:spPr/>
    </dgm:pt>
  </dgm:ptLst>
  <dgm:cxnLst>
    <dgm:cxn modelId="{5183F300-8494-5845-9563-05B17936B34C}" type="presOf" srcId="{3C8E3B2D-F07F-E544-A951-21F27812408B}" destId="{9A2D00D6-E4BA-CB44-AC52-E9D4645BA6E1}" srcOrd="0" destOrd="0" presId="urn:microsoft.com/office/officeart/2005/8/layout/vList2"/>
    <dgm:cxn modelId="{B0473D09-CEB0-5D44-9564-1715B2ADE6C5}" type="presOf" srcId="{F7F308E7-1449-614C-8D2A-2535E1E6D381}" destId="{91221F97-6753-2C47-990B-3D6064DD0294}" srcOrd="0" destOrd="0" presId="urn:microsoft.com/office/officeart/2005/8/layout/vList2"/>
    <dgm:cxn modelId="{A5FADE0C-7478-CC4B-BF08-D353519B6A48}" type="presOf" srcId="{4547660D-4337-D54A-B4E2-2BCE301CCAFD}" destId="{E89B2C43-0D02-0147-A5DC-E4AB849F450B}" srcOrd="0" destOrd="0" presId="urn:microsoft.com/office/officeart/2005/8/layout/vList2"/>
    <dgm:cxn modelId="{66378B2E-0958-A24F-A145-2F03176ADCA8}" type="presOf" srcId="{2565C063-C115-A348-893C-E0C912FCEDB6}" destId="{BC5A8F4A-5067-E748-AB9C-906AA6E75FD5}" srcOrd="0" destOrd="0" presId="urn:microsoft.com/office/officeart/2005/8/layout/vList2"/>
    <dgm:cxn modelId="{AA122A39-421C-F842-BF4B-5BF2B708F087}" type="presOf" srcId="{F3AFDC29-9E0F-0347-878B-375DD7BC6F57}" destId="{F7AB0A2C-D834-E744-882A-D866B401C461}" srcOrd="0" destOrd="0" presId="urn:microsoft.com/office/officeart/2005/8/layout/vList2"/>
    <dgm:cxn modelId="{118BE16D-E60E-FA44-B1AF-1D386F3BA53B}" srcId="{F7F308E7-1449-614C-8D2A-2535E1E6D381}" destId="{3C8E3B2D-F07F-E544-A951-21F27812408B}" srcOrd="0" destOrd="0" parTransId="{48216DEC-1337-574B-9789-DF2F58548998}" sibTransId="{93F36243-8A9F-3E45-A97E-9B1363FD46F6}"/>
    <dgm:cxn modelId="{61B75793-B342-494A-BD80-A88298A33C6B}" srcId="{F7F308E7-1449-614C-8D2A-2535E1E6D381}" destId="{2565C063-C115-A348-893C-E0C912FCEDB6}" srcOrd="2" destOrd="0" parTransId="{1DEF30B5-C167-F446-8495-2FB8D6C43991}" sibTransId="{06AC6016-BC31-8345-ACCB-0533C0569999}"/>
    <dgm:cxn modelId="{4601DAA3-B295-4745-A292-7421B27FD1CB}" srcId="{F7F308E7-1449-614C-8D2A-2535E1E6D381}" destId="{F3AFDC29-9E0F-0347-878B-375DD7BC6F57}" srcOrd="1" destOrd="0" parTransId="{1A737C12-F802-3B40-A54F-E185032DF291}" sibTransId="{8C71D655-3AEF-4245-A254-941E9580A04C}"/>
    <dgm:cxn modelId="{64748CA5-70B8-D74A-8ACD-9DE04D128688}" srcId="{F7F308E7-1449-614C-8D2A-2535E1E6D381}" destId="{4547660D-4337-D54A-B4E2-2BCE301CCAFD}" srcOrd="3" destOrd="0" parTransId="{52563640-C4F8-8641-8983-1EB92F846C06}" sibTransId="{A80E8911-77F3-CA48-8CC1-32593B453EAC}"/>
    <dgm:cxn modelId="{8CB4C1C9-22AD-E340-98E0-5EB1AF90BE4A}" type="presParOf" srcId="{91221F97-6753-2C47-990B-3D6064DD0294}" destId="{9A2D00D6-E4BA-CB44-AC52-E9D4645BA6E1}" srcOrd="0" destOrd="0" presId="urn:microsoft.com/office/officeart/2005/8/layout/vList2"/>
    <dgm:cxn modelId="{47C261DE-7AB3-B046-8477-DFDBEB12CD8F}" type="presParOf" srcId="{91221F97-6753-2C47-990B-3D6064DD0294}" destId="{276CD905-7888-3F4F-AC27-F7E1236FA47C}" srcOrd="1" destOrd="0" presId="urn:microsoft.com/office/officeart/2005/8/layout/vList2"/>
    <dgm:cxn modelId="{33B89E87-7A8C-2C4E-A4AC-50F785D7DED1}" type="presParOf" srcId="{91221F97-6753-2C47-990B-3D6064DD0294}" destId="{F7AB0A2C-D834-E744-882A-D866B401C461}" srcOrd="2" destOrd="0" presId="urn:microsoft.com/office/officeart/2005/8/layout/vList2"/>
    <dgm:cxn modelId="{4B52A1FE-950A-9D49-9D74-64526B3DEB8B}" type="presParOf" srcId="{91221F97-6753-2C47-990B-3D6064DD0294}" destId="{14516C80-40CE-D048-A573-3EED5EA25B7F}" srcOrd="3" destOrd="0" presId="urn:microsoft.com/office/officeart/2005/8/layout/vList2"/>
    <dgm:cxn modelId="{7347396E-1069-814B-A3A4-A246E0F46901}" type="presParOf" srcId="{91221F97-6753-2C47-990B-3D6064DD0294}" destId="{BC5A8F4A-5067-E748-AB9C-906AA6E75FD5}" srcOrd="4" destOrd="0" presId="urn:microsoft.com/office/officeart/2005/8/layout/vList2"/>
    <dgm:cxn modelId="{B9C5C4FD-E0B1-8D41-9BD7-6DAB23ABDF72}" type="presParOf" srcId="{91221F97-6753-2C47-990B-3D6064DD0294}" destId="{E06ED7C4-C24C-6D40-9C9A-60EE0A321BD3}" srcOrd="5" destOrd="0" presId="urn:microsoft.com/office/officeart/2005/8/layout/vList2"/>
    <dgm:cxn modelId="{94BA9624-7646-4F43-B427-0D7F3CB8E40A}" type="presParOf" srcId="{91221F97-6753-2C47-990B-3D6064DD0294}" destId="{E89B2C43-0D02-0147-A5DC-E4AB849F450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B006B2-6844-4E47-AAD6-46D051063EF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CDD8BD76-CEB7-D04A-B9F1-4CEE0BCE9B6B}">
      <dgm:prSet/>
      <dgm:spPr>
        <a:solidFill>
          <a:schemeClr val="accent6">
            <a:lumMod val="20000"/>
            <a:lumOff val="80000"/>
          </a:schemeClr>
        </a:solidFill>
      </dgm:spPr>
      <dgm:t>
        <a:bodyPr/>
        <a:lstStyle/>
        <a:p>
          <a:r>
            <a:rPr lang="es-ES" b="0" i="0" dirty="0">
              <a:solidFill>
                <a:schemeClr val="bg2"/>
              </a:solidFill>
            </a:rPr>
            <a:t>Conocer la </a:t>
          </a:r>
          <a:r>
            <a:rPr lang="es-ES" b="1" i="0" dirty="0">
              <a:solidFill>
                <a:schemeClr val="bg2"/>
              </a:solidFill>
            </a:rPr>
            <a:t>perspectiva de juventud, paz y  seguridad </a:t>
          </a:r>
          <a:endParaRPr lang="es-ES" dirty="0">
            <a:solidFill>
              <a:schemeClr val="bg2"/>
            </a:solidFill>
          </a:endParaRPr>
        </a:p>
      </dgm:t>
    </dgm:pt>
    <dgm:pt modelId="{D4F378FA-41A6-864B-803E-235128DD71B4}" type="parTrans" cxnId="{C5BFA0C1-40D2-F94C-AAC6-95F2A6E151BD}">
      <dgm:prSet/>
      <dgm:spPr/>
      <dgm:t>
        <a:bodyPr/>
        <a:lstStyle/>
        <a:p>
          <a:endParaRPr lang="es-ES"/>
        </a:p>
      </dgm:t>
    </dgm:pt>
    <dgm:pt modelId="{BB001A78-CE81-5742-80E5-487E7AC5B322}" type="sibTrans" cxnId="{C5BFA0C1-40D2-F94C-AAC6-95F2A6E151BD}">
      <dgm:prSet/>
      <dgm:spPr/>
      <dgm:t>
        <a:bodyPr/>
        <a:lstStyle/>
        <a:p>
          <a:endParaRPr lang="es-ES"/>
        </a:p>
      </dgm:t>
    </dgm:pt>
    <dgm:pt modelId="{FF38EAC8-F91D-0B40-A4C7-B627AFC16905}">
      <dgm:prSet/>
      <dgm:spPr>
        <a:solidFill>
          <a:schemeClr val="accent6">
            <a:lumMod val="40000"/>
            <a:lumOff val="60000"/>
          </a:schemeClr>
        </a:solidFill>
      </dgm:spPr>
      <dgm:t>
        <a:bodyPr/>
        <a:lstStyle/>
        <a:p>
          <a:r>
            <a:rPr lang="es-ES" b="0" i="0" dirty="0"/>
            <a:t>Identificar, </a:t>
          </a:r>
          <a:r>
            <a:rPr lang="es-ES" b="1" i="0" dirty="0"/>
            <a:t>prioridades específicas que deben ser abordadas</a:t>
          </a:r>
          <a:endParaRPr lang="es-ES" dirty="0"/>
        </a:p>
      </dgm:t>
    </dgm:pt>
    <dgm:pt modelId="{2C478D3D-9691-0840-9DBD-A90947794E20}" type="parTrans" cxnId="{73096479-6BC4-7644-8DB8-04C713F055D1}">
      <dgm:prSet/>
      <dgm:spPr/>
      <dgm:t>
        <a:bodyPr/>
        <a:lstStyle/>
        <a:p>
          <a:endParaRPr lang="es-ES"/>
        </a:p>
      </dgm:t>
    </dgm:pt>
    <dgm:pt modelId="{CC848FD1-DC11-6C42-99DD-97F51D2FC12D}" type="sibTrans" cxnId="{73096479-6BC4-7644-8DB8-04C713F055D1}">
      <dgm:prSet/>
      <dgm:spPr/>
      <dgm:t>
        <a:bodyPr/>
        <a:lstStyle/>
        <a:p>
          <a:endParaRPr lang="es-ES"/>
        </a:p>
      </dgm:t>
    </dgm:pt>
    <dgm:pt modelId="{9CD7B68E-528F-8E40-88FB-11D32FAA13C3}">
      <dgm:prSet/>
      <dgm:spPr>
        <a:solidFill>
          <a:schemeClr val="accent6">
            <a:lumMod val="75000"/>
          </a:schemeClr>
        </a:solidFill>
      </dgm:spPr>
      <dgm:t>
        <a:bodyPr/>
        <a:lstStyle/>
        <a:p>
          <a:r>
            <a:rPr lang="es-ES" b="0" i="0" dirty="0"/>
            <a:t>Enumerar los </a:t>
          </a:r>
          <a:r>
            <a:rPr lang="es-ES" b="1" i="0" dirty="0">
              <a:solidFill>
                <a:schemeClr val="bg2"/>
              </a:solidFill>
            </a:rPr>
            <a:t>compromisos, marcos normativos y políticas públicas</a:t>
          </a:r>
          <a:endParaRPr lang="es-ES" dirty="0">
            <a:solidFill>
              <a:schemeClr val="bg2"/>
            </a:solidFill>
          </a:endParaRPr>
        </a:p>
      </dgm:t>
    </dgm:pt>
    <dgm:pt modelId="{477C2989-1AAD-1C4C-9945-0893052AD3DC}" type="parTrans" cxnId="{22B1E07C-04CE-DC4F-B6ED-DE279AF6EFEC}">
      <dgm:prSet/>
      <dgm:spPr/>
      <dgm:t>
        <a:bodyPr/>
        <a:lstStyle/>
        <a:p>
          <a:endParaRPr lang="es-ES"/>
        </a:p>
      </dgm:t>
    </dgm:pt>
    <dgm:pt modelId="{79FB60A5-9080-5A4E-97B2-154DDC1D2FEC}" type="sibTrans" cxnId="{22B1E07C-04CE-DC4F-B6ED-DE279AF6EFEC}">
      <dgm:prSet/>
      <dgm:spPr/>
      <dgm:t>
        <a:bodyPr/>
        <a:lstStyle/>
        <a:p>
          <a:endParaRPr lang="es-ES"/>
        </a:p>
      </dgm:t>
    </dgm:pt>
    <dgm:pt modelId="{32E920B5-5CFD-4D48-BB61-CBC213A3824F}" type="pres">
      <dgm:prSet presAssocID="{ACB006B2-6844-4E47-AAD6-46D051063EF7}" presName="Name0" presStyleCnt="0">
        <dgm:presLayoutVars>
          <dgm:dir/>
          <dgm:animLvl val="lvl"/>
          <dgm:resizeHandles val="exact"/>
        </dgm:presLayoutVars>
      </dgm:prSet>
      <dgm:spPr/>
    </dgm:pt>
    <dgm:pt modelId="{0ADBFDBD-DC47-FD40-B6F9-41C5F9772006}" type="pres">
      <dgm:prSet presAssocID="{CDD8BD76-CEB7-D04A-B9F1-4CEE0BCE9B6B}" presName="linNode" presStyleCnt="0"/>
      <dgm:spPr/>
    </dgm:pt>
    <dgm:pt modelId="{792BCF0E-8F02-7048-9F5F-28E3DE6E52EB}" type="pres">
      <dgm:prSet presAssocID="{CDD8BD76-CEB7-D04A-B9F1-4CEE0BCE9B6B}" presName="parentText" presStyleLbl="node1" presStyleIdx="0" presStyleCnt="3" custScaleX="206718">
        <dgm:presLayoutVars>
          <dgm:chMax val="1"/>
          <dgm:bulletEnabled val="1"/>
        </dgm:presLayoutVars>
      </dgm:prSet>
      <dgm:spPr/>
    </dgm:pt>
    <dgm:pt modelId="{FDA6E7B7-141D-7449-8D43-AAEC9A5B402F}" type="pres">
      <dgm:prSet presAssocID="{BB001A78-CE81-5742-80E5-487E7AC5B322}" presName="sp" presStyleCnt="0"/>
      <dgm:spPr/>
    </dgm:pt>
    <dgm:pt modelId="{17D2EA30-C0E2-DD43-A966-58F9D1136A67}" type="pres">
      <dgm:prSet presAssocID="{FF38EAC8-F91D-0B40-A4C7-B627AFC16905}" presName="linNode" presStyleCnt="0"/>
      <dgm:spPr/>
    </dgm:pt>
    <dgm:pt modelId="{DFD525D8-8010-CA4B-AF84-184FCDF572E6}" type="pres">
      <dgm:prSet presAssocID="{FF38EAC8-F91D-0B40-A4C7-B627AFC16905}" presName="parentText" presStyleLbl="node1" presStyleIdx="1" presStyleCnt="3" custScaleX="268217">
        <dgm:presLayoutVars>
          <dgm:chMax val="1"/>
          <dgm:bulletEnabled val="1"/>
        </dgm:presLayoutVars>
      </dgm:prSet>
      <dgm:spPr/>
    </dgm:pt>
    <dgm:pt modelId="{D45B776E-7123-2B41-BD21-0319DE93849F}" type="pres">
      <dgm:prSet presAssocID="{CC848FD1-DC11-6C42-99DD-97F51D2FC12D}" presName="sp" presStyleCnt="0"/>
      <dgm:spPr/>
    </dgm:pt>
    <dgm:pt modelId="{43896B6D-626E-244F-BD8B-C8D0BE4DD2C9}" type="pres">
      <dgm:prSet presAssocID="{9CD7B68E-528F-8E40-88FB-11D32FAA13C3}" presName="linNode" presStyleCnt="0"/>
      <dgm:spPr/>
    </dgm:pt>
    <dgm:pt modelId="{003AAD01-B431-2643-84AA-CD5FB4377E0D}" type="pres">
      <dgm:prSet presAssocID="{9CD7B68E-528F-8E40-88FB-11D32FAA13C3}" presName="parentText" presStyleLbl="node1" presStyleIdx="2" presStyleCnt="3" custScaleX="277778">
        <dgm:presLayoutVars>
          <dgm:chMax val="1"/>
          <dgm:bulletEnabled val="1"/>
        </dgm:presLayoutVars>
      </dgm:prSet>
      <dgm:spPr/>
    </dgm:pt>
  </dgm:ptLst>
  <dgm:cxnLst>
    <dgm:cxn modelId="{82E04852-1E97-2A47-A64A-A3D3642D0A6B}" type="presOf" srcId="{ACB006B2-6844-4E47-AAD6-46D051063EF7}" destId="{32E920B5-5CFD-4D48-BB61-CBC213A3824F}" srcOrd="0" destOrd="0" presId="urn:microsoft.com/office/officeart/2005/8/layout/vList5"/>
    <dgm:cxn modelId="{A9C80459-2A51-734B-B4CA-1CA7CEE8ED6B}" type="presOf" srcId="{FF38EAC8-F91D-0B40-A4C7-B627AFC16905}" destId="{DFD525D8-8010-CA4B-AF84-184FCDF572E6}" srcOrd="0" destOrd="0" presId="urn:microsoft.com/office/officeart/2005/8/layout/vList5"/>
    <dgm:cxn modelId="{73096479-6BC4-7644-8DB8-04C713F055D1}" srcId="{ACB006B2-6844-4E47-AAD6-46D051063EF7}" destId="{FF38EAC8-F91D-0B40-A4C7-B627AFC16905}" srcOrd="1" destOrd="0" parTransId="{2C478D3D-9691-0840-9DBD-A90947794E20}" sibTransId="{CC848FD1-DC11-6C42-99DD-97F51D2FC12D}"/>
    <dgm:cxn modelId="{22B1E07C-04CE-DC4F-B6ED-DE279AF6EFEC}" srcId="{ACB006B2-6844-4E47-AAD6-46D051063EF7}" destId="{9CD7B68E-528F-8E40-88FB-11D32FAA13C3}" srcOrd="2" destOrd="0" parTransId="{477C2989-1AAD-1C4C-9945-0893052AD3DC}" sibTransId="{79FB60A5-9080-5A4E-97B2-154DDC1D2FEC}"/>
    <dgm:cxn modelId="{6D7BCAC0-1AC4-5240-B112-6893654AE0D8}" type="presOf" srcId="{CDD8BD76-CEB7-D04A-B9F1-4CEE0BCE9B6B}" destId="{792BCF0E-8F02-7048-9F5F-28E3DE6E52EB}" srcOrd="0" destOrd="0" presId="urn:microsoft.com/office/officeart/2005/8/layout/vList5"/>
    <dgm:cxn modelId="{C5BFA0C1-40D2-F94C-AAC6-95F2A6E151BD}" srcId="{ACB006B2-6844-4E47-AAD6-46D051063EF7}" destId="{CDD8BD76-CEB7-D04A-B9F1-4CEE0BCE9B6B}" srcOrd="0" destOrd="0" parTransId="{D4F378FA-41A6-864B-803E-235128DD71B4}" sibTransId="{BB001A78-CE81-5742-80E5-487E7AC5B322}"/>
    <dgm:cxn modelId="{2B6F6DEB-322B-A348-96D3-DA663C6553C7}" type="presOf" srcId="{9CD7B68E-528F-8E40-88FB-11D32FAA13C3}" destId="{003AAD01-B431-2643-84AA-CD5FB4377E0D}" srcOrd="0" destOrd="0" presId="urn:microsoft.com/office/officeart/2005/8/layout/vList5"/>
    <dgm:cxn modelId="{6FDAD97A-EEEF-4C44-B563-2C29FA1D5830}" type="presParOf" srcId="{32E920B5-5CFD-4D48-BB61-CBC213A3824F}" destId="{0ADBFDBD-DC47-FD40-B6F9-41C5F9772006}" srcOrd="0" destOrd="0" presId="urn:microsoft.com/office/officeart/2005/8/layout/vList5"/>
    <dgm:cxn modelId="{54ECA418-8C1F-1044-B3FB-FD465C815092}" type="presParOf" srcId="{0ADBFDBD-DC47-FD40-B6F9-41C5F9772006}" destId="{792BCF0E-8F02-7048-9F5F-28E3DE6E52EB}" srcOrd="0" destOrd="0" presId="urn:microsoft.com/office/officeart/2005/8/layout/vList5"/>
    <dgm:cxn modelId="{30AC8C1E-F26A-BE44-9FA0-C64330979407}" type="presParOf" srcId="{32E920B5-5CFD-4D48-BB61-CBC213A3824F}" destId="{FDA6E7B7-141D-7449-8D43-AAEC9A5B402F}" srcOrd="1" destOrd="0" presId="urn:microsoft.com/office/officeart/2005/8/layout/vList5"/>
    <dgm:cxn modelId="{7857B749-A009-454E-8318-3788C5AFCBE3}" type="presParOf" srcId="{32E920B5-5CFD-4D48-BB61-CBC213A3824F}" destId="{17D2EA30-C0E2-DD43-A966-58F9D1136A67}" srcOrd="2" destOrd="0" presId="urn:microsoft.com/office/officeart/2005/8/layout/vList5"/>
    <dgm:cxn modelId="{48694FF8-9014-1D4B-B47A-DCA5B6A7D47A}" type="presParOf" srcId="{17D2EA30-C0E2-DD43-A966-58F9D1136A67}" destId="{DFD525D8-8010-CA4B-AF84-184FCDF572E6}" srcOrd="0" destOrd="0" presId="urn:microsoft.com/office/officeart/2005/8/layout/vList5"/>
    <dgm:cxn modelId="{997F5F5E-1C96-5B47-9444-1D11DF76E3BC}" type="presParOf" srcId="{32E920B5-5CFD-4D48-BB61-CBC213A3824F}" destId="{D45B776E-7123-2B41-BD21-0319DE93849F}" srcOrd="3" destOrd="0" presId="urn:microsoft.com/office/officeart/2005/8/layout/vList5"/>
    <dgm:cxn modelId="{B3DB7F91-582A-D34B-ABD6-FCDDA88C7E18}" type="presParOf" srcId="{32E920B5-5CFD-4D48-BB61-CBC213A3824F}" destId="{43896B6D-626E-244F-BD8B-C8D0BE4DD2C9}" srcOrd="4" destOrd="0" presId="urn:microsoft.com/office/officeart/2005/8/layout/vList5"/>
    <dgm:cxn modelId="{4CBBA261-D5FA-0A4A-AC16-4E9A0DE895C0}" type="presParOf" srcId="{43896B6D-626E-244F-BD8B-C8D0BE4DD2C9}" destId="{003AAD01-B431-2643-84AA-CD5FB4377E0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5235B5-DA8C-D942-A224-9FEB23B0106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665DE2EC-6866-FE45-95B5-A18E26225290}">
      <dgm:prSet custT="1"/>
      <dgm:spPr>
        <a:solidFill>
          <a:schemeClr val="accent2">
            <a:lumMod val="20000"/>
            <a:lumOff val="80000"/>
          </a:schemeClr>
        </a:solidFill>
        <a:ln w="25400" cap="flat" cmpd="sng" algn="ctr">
          <a:solidFill>
            <a:srgbClr val="FFFFFF">
              <a:hueOff val="0"/>
              <a:satOff val="0"/>
              <a:lumOff val="0"/>
              <a:alphaOff val="0"/>
            </a:srgbClr>
          </a:solidFill>
          <a:prstDash val="solid"/>
        </a:ln>
        <a:effectLst/>
      </dgm:spPr>
      <dgm:t>
        <a:bodyPr spcFirstLastPara="0" vert="horz" wrap="square" lIns="99060" tIns="99060" rIns="99060" bIns="99060" numCol="1" spcCol="1270" anchor="ctr" anchorCtr="0"/>
        <a:lstStyle/>
        <a:p>
          <a:pPr marL="0" lvl="0" indent="0" algn="ctr" defTabSz="1155700">
            <a:lnSpc>
              <a:spcPct val="90000"/>
            </a:lnSpc>
            <a:spcBef>
              <a:spcPct val="0"/>
            </a:spcBef>
            <a:spcAft>
              <a:spcPct val="35000"/>
            </a:spcAft>
            <a:buNone/>
          </a:pPr>
          <a:r>
            <a:rPr lang="es-ES" sz="2600" b="1" i="0" kern="1200" dirty="0">
              <a:solidFill>
                <a:schemeClr val="bg2"/>
              </a:solidFill>
              <a:latin typeface="Times New Roman"/>
              <a:ea typeface="+mn-ea"/>
              <a:cs typeface="+mn-cs"/>
            </a:rPr>
            <a:t>Datos demográficos</a:t>
          </a:r>
        </a:p>
      </dgm:t>
    </dgm:pt>
    <dgm:pt modelId="{84D40034-F215-B341-82AF-1A52D4B28627}" type="parTrans" cxnId="{58FBBC6E-C594-1747-A7FE-547D6181BD05}">
      <dgm:prSet/>
      <dgm:spPr/>
      <dgm:t>
        <a:bodyPr/>
        <a:lstStyle/>
        <a:p>
          <a:endParaRPr lang="es-ES"/>
        </a:p>
      </dgm:t>
    </dgm:pt>
    <dgm:pt modelId="{0A4627BF-C921-5946-BD7E-ABDF1AF50E32}" type="sibTrans" cxnId="{58FBBC6E-C594-1747-A7FE-547D6181BD05}">
      <dgm:prSet/>
      <dgm:spPr/>
      <dgm:t>
        <a:bodyPr/>
        <a:lstStyle/>
        <a:p>
          <a:endParaRPr lang="es-ES"/>
        </a:p>
      </dgm:t>
    </dgm:pt>
    <dgm:pt modelId="{9BAF2625-520C-EC41-B37E-77711CC2F83E}">
      <dgm:prSet custT="1"/>
      <dgm:spPr>
        <a:solidFill>
          <a:schemeClr val="accent2">
            <a:lumMod val="40000"/>
            <a:lumOff val="60000"/>
          </a:schemeClr>
        </a:solidFill>
        <a:ln w="25400" cap="flat" cmpd="sng" algn="ctr">
          <a:solidFill>
            <a:srgbClr val="FFFFFF">
              <a:hueOff val="0"/>
              <a:satOff val="0"/>
              <a:lumOff val="0"/>
              <a:alphaOff val="0"/>
            </a:srgbClr>
          </a:solidFill>
          <a:prstDash val="solid"/>
        </a:ln>
        <a:effectLst/>
      </dgm:spPr>
      <dgm:t>
        <a:bodyPr spcFirstLastPara="0" vert="horz" wrap="square" lIns="99060" tIns="99060" rIns="99060" bIns="99060" numCol="1" spcCol="1270" anchor="ctr" anchorCtr="0"/>
        <a:lstStyle/>
        <a:p>
          <a:pPr algn="ctr"/>
          <a:r>
            <a:rPr lang="es-ES" sz="2600" b="1" i="0" kern="1200" dirty="0">
              <a:solidFill>
                <a:schemeClr val="bg2"/>
              </a:solidFill>
              <a:latin typeface="Times New Roman"/>
              <a:ea typeface="+mn-ea"/>
              <a:cs typeface="+mn-cs"/>
            </a:rPr>
            <a:t>Impacto</a:t>
          </a:r>
          <a:r>
            <a:rPr lang="es-ES" sz="1800" b="0" i="0" kern="1200" dirty="0"/>
            <a:t> de los conflictos y la violencia en las personas jóvenes </a:t>
          </a:r>
          <a:endParaRPr lang="es-ES" sz="1800" kern="1200" dirty="0"/>
        </a:p>
      </dgm:t>
    </dgm:pt>
    <dgm:pt modelId="{8E686F89-6C5B-6841-810A-71B27934FC50}" type="parTrans" cxnId="{E75C4C5F-9AD2-4245-8CFA-E82C90955319}">
      <dgm:prSet/>
      <dgm:spPr/>
      <dgm:t>
        <a:bodyPr/>
        <a:lstStyle/>
        <a:p>
          <a:endParaRPr lang="es-ES"/>
        </a:p>
      </dgm:t>
    </dgm:pt>
    <dgm:pt modelId="{A121C9D9-FA44-744F-B0F2-E2AB911E36CE}" type="sibTrans" cxnId="{E75C4C5F-9AD2-4245-8CFA-E82C90955319}">
      <dgm:prSet/>
      <dgm:spPr/>
      <dgm:t>
        <a:bodyPr/>
        <a:lstStyle/>
        <a:p>
          <a:endParaRPr lang="es-ES"/>
        </a:p>
      </dgm:t>
    </dgm:pt>
    <dgm:pt modelId="{CC8AF8DC-02B6-6345-8BA9-15E5EC493890}">
      <dgm:prSet custT="1"/>
      <dgm:spPr>
        <a:solidFill>
          <a:schemeClr val="accent2">
            <a:lumMod val="60000"/>
            <a:lumOff val="40000"/>
          </a:schemeClr>
        </a:solidFill>
      </dgm:spPr>
      <dgm:t>
        <a:bodyPr/>
        <a:lstStyle/>
        <a:p>
          <a:pPr algn="ctr"/>
          <a:r>
            <a:rPr lang="es-ES" sz="2600" b="1" i="0" kern="1200" dirty="0">
              <a:solidFill>
                <a:srgbClr val="FFFFFF"/>
              </a:solidFill>
              <a:latin typeface="Times New Roman"/>
              <a:ea typeface="+mn-ea"/>
              <a:cs typeface="+mn-cs"/>
            </a:rPr>
            <a:t>Percepción</a:t>
          </a:r>
          <a:r>
            <a:rPr lang="es-ES" sz="2000" b="0" i="0" kern="1200" dirty="0"/>
            <a:t> de las personas jóvenes: </a:t>
          </a:r>
          <a:endParaRPr lang="es-ES" sz="2000" kern="1200" dirty="0"/>
        </a:p>
      </dgm:t>
    </dgm:pt>
    <dgm:pt modelId="{3FBEC54C-9495-8043-AEFC-1FD42CC811A7}" type="parTrans" cxnId="{3391BE8D-FA0E-964C-976F-7D62859617AD}">
      <dgm:prSet/>
      <dgm:spPr/>
      <dgm:t>
        <a:bodyPr/>
        <a:lstStyle/>
        <a:p>
          <a:endParaRPr lang="es-ES"/>
        </a:p>
      </dgm:t>
    </dgm:pt>
    <dgm:pt modelId="{EDF0F1B9-9ACA-E84F-8EC4-CF025ED74A45}" type="sibTrans" cxnId="{3391BE8D-FA0E-964C-976F-7D62859617AD}">
      <dgm:prSet/>
      <dgm:spPr/>
      <dgm:t>
        <a:bodyPr/>
        <a:lstStyle/>
        <a:p>
          <a:endParaRPr lang="es-ES"/>
        </a:p>
      </dgm:t>
    </dgm:pt>
    <dgm:pt modelId="{577F1BB3-14C5-0041-843F-6860FF39B8CA}">
      <dgm:prSet custT="1"/>
      <dgm:spPr>
        <a:solidFill>
          <a:schemeClr val="bg2">
            <a:lumMod val="60000"/>
            <a:lumOff val="40000"/>
          </a:schemeClr>
        </a:solidFill>
      </dgm:spPr>
      <dgm:t>
        <a:bodyPr/>
        <a:lstStyle/>
        <a:p>
          <a:r>
            <a:rPr lang="es-ES" sz="2600" b="1" i="0" kern="1200" dirty="0">
              <a:solidFill>
                <a:srgbClr val="FFFFFF"/>
              </a:solidFill>
              <a:latin typeface="Times New Roman"/>
              <a:ea typeface="+mn-ea"/>
              <a:cs typeface="+mn-cs"/>
            </a:rPr>
            <a:t>Derechos</a:t>
          </a:r>
          <a:r>
            <a:rPr lang="es-ES" sz="2000" b="0" i="0" kern="1200" dirty="0"/>
            <a:t> humanos</a:t>
          </a:r>
          <a:endParaRPr lang="es-ES" sz="2000" kern="1200" dirty="0"/>
        </a:p>
      </dgm:t>
    </dgm:pt>
    <dgm:pt modelId="{173C1BBC-54F2-6A47-8B8A-B5E6B09F9E41}" type="parTrans" cxnId="{201BD507-953F-5641-8DF2-33268EFD19A2}">
      <dgm:prSet/>
      <dgm:spPr/>
      <dgm:t>
        <a:bodyPr/>
        <a:lstStyle/>
        <a:p>
          <a:endParaRPr lang="es-ES"/>
        </a:p>
      </dgm:t>
    </dgm:pt>
    <dgm:pt modelId="{6842CE02-0267-0B49-84B5-E5752768EB13}" type="sibTrans" cxnId="{201BD507-953F-5641-8DF2-33268EFD19A2}">
      <dgm:prSet/>
      <dgm:spPr/>
      <dgm:t>
        <a:bodyPr/>
        <a:lstStyle/>
        <a:p>
          <a:endParaRPr lang="es-ES"/>
        </a:p>
      </dgm:t>
    </dgm:pt>
    <dgm:pt modelId="{DFBFA8E4-0874-A141-97A4-845D4D2CFE17}">
      <dgm:prSet custT="1"/>
      <dgm:spPr>
        <a:solidFill>
          <a:schemeClr val="accent6">
            <a:lumMod val="40000"/>
            <a:lumOff val="60000"/>
          </a:schemeClr>
        </a:solidFill>
      </dgm:spPr>
      <dgm:t>
        <a:bodyPr/>
        <a:lstStyle/>
        <a:p>
          <a:r>
            <a:rPr lang="es-ES" sz="2600" b="1" i="0" kern="1200" dirty="0">
              <a:solidFill>
                <a:srgbClr val="FFFFFF"/>
              </a:solidFill>
              <a:latin typeface="Times New Roman"/>
              <a:ea typeface="+mn-ea"/>
              <a:cs typeface="+mn-cs"/>
            </a:rPr>
            <a:t>Igualdad</a:t>
          </a:r>
          <a:r>
            <a:rPr lang="es-ES" sz="2000" b="0" i="0" kern="1200" dirty="0"/>
            <a:t> de género</a:t>
          </a:r>
          <a:endParaRPr lang="es-ES" sz="2000" kern="1200" dirty="0"/>
        </a:p>
      </dgm:t>
    </dgm:pt>
    <dgm:pt modelId="{4C6EBAC6-0099-B24B-8E64-FBC8642085C9}" type="parTrans" cxnId="{DA3546BD-6B32-AC44-AA40-0E445CC85618}">
      <dgm:prSet/>
      <dgm:spPr/>
      <dgm:t>
        <a:bodyPr/>
        <a:lstStyle/>
        <a:p>
          <a:endParaRPr lang="es-ES"/>
        </a:p>
      </dgm:t>
    </dgm:pt>
    <dgm:pt modelId="{013ACCFB-8BC3-194D-8D65-28DB9A8FDBE2}" type="sibTrans" cxnId="{DA3546BD-6B32-AC44-AA40-0E445CC85618}">
      <dgm:prSet/>
      <dgm:spPr/>
      <dgm:t>
        <a:bodyPr/>
        <a:lstStyle/>
        <a:p>
          <a:endParaRPr lang="es-ES"/>
        </a:p>
      </dgm:t>
    </dgm:pt>
    <dgm:pt modelId="{3F18D78A-2736-1B4B-8658-3623BDB6428D}">
      <dgm:prSet custT="1"/>
      <dgm:spPr>
        <a:solidFill>
          <a:schemeClr val="accent6">
            <a:lumMod val="60000"/>
            <a:lumOff val="40000"/>
          </a:schemeClr>
        </a:solidFill>
      </dgm:spPr>
      <dgm:t>
        <a:bodyPr/>
        <a:lstStyle/>
        <a:p>
          <a:pPr algn="ctr"/>
          <a:r>
            <a:rPr lang="es-ES" sz="2600" b="1" i="0" kern="1200" dirty="0">
              <a:solidFill>
                <a:srgbClr val="FFFFFF"/>
              </a:solidFill>
              <a:latin typeface="Times New Roman"/>
              <a:ea typeface="+mn-ea"/>
              <a:cs typeface="+mn-cs"/>
            </a:rPr>
            <a:t>Participación</a:t>
          </a:r>
          <a:r>
            <a:rPr lang="es-ES" sz="2000" b="0" i="0" kern="1200" dirty="0"/>
            <a:t> de las personas jóvenes en la paz y la seguridad </a:t>
          </a:r>
          <a:endParaRPr lang="es-ES" sz="2000" kern="1200" dirty="0"/>
        </a:p>
      </dgm:t>
    </dgm:pt>
    <dgm:pt modelId="{4441450C-F5DA-6843-B58B-6BF193E25C1F}" type="parTrans" cxnId="{5B0466F5-4EDE-0C4F-B60F-04DE947444E4}">
      <dgm:prSet/>
      <dgm:spPr/>
      <dgm:t>
        <a:bodyPr/>
        <a:lstStyle/>
        <a:p>
          <a:endParaRPr lang="es-ES"/>
        </a:p>
      </dgm:t>
    </dgm:pt>
    <dgm:pt modelId="{25ACE37B-5D3B-C344-89BD-B90CF63A2B27}" type="sibTrans" cxnId="{5B0466F5-4EDE-0C4F-B60F-04DE947444E4}">
      <dgm:prSet/>
      <dgm:spPr/>
      <dgm:t>
        <a:bodyPr/>
        <a:lstStyle/>
        <a:p>
          <a:endParaRPr lang="es-ES"/>
        </a:p>
      </dgm:t>
    </dgm:pt>
    <dgm:pt modelId="{F50D67EF-6A4D-6741-8345-94C71B919C32}">
      <dgm:prSet custT="1"/>
      <dgm:spPr>
        <a:solidFill>
          <a:schemeClr val="accent6">
            <a:lumMod val="75000"/>
          </a:schemeClr>
        </a:solidFill>
      </dgm:spPr>
      <dgm:t>
        <a:bodyPr/>
        <a:lstStyle/>
        <a:p>
          <a:r>
            <a:rPr lang="es-ES" sz="2600" b="1" i="0" kern="1200" dirty="0">
              <a:solidFill>
                <a:schemeClr val="bg2"/>
              </a:solidFill>
              <a:latin typeface="Times New Roman"/>
              <a:ea typeface="+mn-ea"/>
              <a:cs typeface="+mn-cs"/>
            </a:rPr>
            <a:t>Grupos</a:t>
          </a:r>
          <a:r>
            <a:rPr lang="es-ES" sz="2800" b="0" i="0" kern="1200" dirty="0"/>
            <a:t>, </a:t>
          </a:r>
          <a:r>
            <a:rPr lang="es-ES" sz="2000" b="0" i="0" kern="1200" dirty="0"/>
            <a:t>organizaciones y redes de jóvenes</a:t>
          </a:r>
          <a:endParaRPr lang="es-ES" sz="2000" kern="1200" dirty="0"/>
        </a:p>
      </dgm:t>
    </dgm:pt>
    <dgm:pt modelId="{E8BB90D0-F0A6-2345-A405-D4A11BDDA5C2}" type="parTrans" cxnId="{8F32A377-D382-AE42-B346-9A6EA8466970}">
      <dgm:prSet/>
      <dgm:spPr/>
      <dgm:t>
        <a:bodyPr/>
        <a:lstStyle/>
        <a:p>
          <a:endParaRPr lang="es-ES"/>
        </a:p>
      </dgm:t>
    </dgm:pt>
    <dgm:pt modelId="{D0B5AC12-A46B-1245-8689-C7DD89D1976F}" type="sibTrans" cxnId="{8F32A377-D382-AE42-B346-9A6EA8466970}">
      <dgm:prSet/>
      <dgm:spPr/>
      <dgm:t>
        <a:bodyPr/>
        <a:lstStyle/>
        <a:p>
          <a:endParaRPr lang="es-ES"/>
        </a:p>
      </dgm:t>
    </dgm:pt>
    <dgm:pt modelId="{DE4E7328-E1B8-C44F-8383-5900F194E9CF}" type="pres">
      <dgm:prSet presAssocID="{D85235B5-DA8C-D942-A224-9FEB23B0106A}" presName="Name0" presStyleCnt="0">
        <dgm:presLayoutVars>
          <dgm:dir/>
          <dgm:animLvl val="lvl"/>
          <dgm:resizeHandles val="exact"/>
        </dgm:presLayoutVars>
      </dgm:prSet>
      <dgm:spPr/>
    </dgm:pt>
    <dgm:pt modelId="{53F28966-7188-1446-9E32-9A333F4E4779}" type="pres">
      <dgm:prSet presAssocID="{665DE2EC-6866-FE45-95B5-A18E26225290}" presName="linNode" presStyleCnt="0"/>
      <dgm:spPr/>
    </dgm:pt>
    <dgm:pt modelId="{AF9FB686-F753-0546-A09C-8763330239D5}" type="pres">
      <dgm:prSet presAssocID="{665DE2EC-6866-FE45-95B5-A18E26225290}" presName="parentText" presStyleLbl="node1" presStyleIdx="0" presStyleCnt="7" custScaleX="277778">
        <dgm:presLayoutVars>
          <dgm:chMax val="1"/>
          <dgm:bulletEnabled val="1"/>
        </dgm:presLayoutVars>
      </dgm:prSet>
      <dgm:spPr>
        <a:xfrm>
          <a:off x="2097024" y="358"/>
          <a:ext cx="2359152" cy="574011"/>
        </a:xfrm>
        <a:prstGeom prst="roundRect">
          <a:avLst/>
        </a:prstGeom>
      </dgm:spPr>
    </dgm:pt>
    <dgm:pt modelId="{29642EFB-9DF2-E24E-B9B8-1807B90EFEF2}" type="pres">
      <dgm:prSet presAssocID="{0A4627BF-C921-5946-BD7E-ABDF1AF50E32}" presName="sp" presStyleCnt="0"/>
      <dgm:spPr/>
    </dgm:pt>
    <dgm:pt modelId="{685F0460-99E5-C244-BA0B-E71835A6B037}" type="pres">
      <dgm:prSet presAssocID="{9BAF2625-520C-EC41-B37E-77711CC2F83E}" presName="linNode" presStyleCnt="0"/>
      <dgm:spPr/>
    </dgm:pt>
    <dgm:pt modelId="{96BA82DD-FBE9-124C-B1DE-801E881637DA}" type="pres">
      <dgm:prSet presAssocID="{9BAF2625-520C-EC41-B37E-77711CC2F83E}" presName="parentText" presStyleLbl="node1" presStyleIdx="1" presStyleCnt="7" custScaleX="277778">
        <dgm:presLayoutVars>
          <dgm:chMax val="1"/>
          <dgm:bulletEnabled val="1"/>
        </dgm:presLayoutVars>
      </dgm:prSet>
      <dgm:spPr>
        <a:xfrm>
          <a:off x="3197" y="603070"/>
          <a:ext cx="6546805" cy="574011"/>
        </a:xfrm>
        <a:prstGeom prst="roundRect">
          <a:avLst/>
        </a:prstGeom>
      </dgm:spPr>
    </dgm:pt>
    <dgm:pt modelId="{A0EC21C0-861B-A346-AF86-64D9DC42F5E3}" type="pres">
      <dgm:prSet presAssocID="{A121C9D9-FA44-744F-B0F2-E2AB911E36CE}" presName="sp" presStyleCnt="0"/>
      <dgm:spPr/>
    </dgm:pt>
    <dgm:pt modelId="{17057A5F-9FF7-3A4D-B334-9C034CF971F9}" type="pres">
      <dgm:prSet presAssocID="{CC8AF8DC-02B6-6345-8BA9-15E5EC493890}" presName="linNode" presStyleCnt="0"/>
      <dgm:spPr/>
    </dgm:pt>
    <dgm:pt modelId="{E56C16E6-1A01-1144-9DFC-EBAD9620B044}" type="pres">
      <dgm:prSet presAssocID="{CC8AF8DC-02B6-6345-8BA9-15E5EC493890}" presName="parentText" presStyleLbl="node1" presStyleIdx="2" presStyleCnt="7" custScaleX="277778">
        <dgm:presLayoutVars>
          <dgm:chMax val="1"/>
          <dgm:bulletEnabled val="1"/>
        </dgm:presLayoutVars>
      </dgm:prSet>
      <dgm:spPr/>
    </dgm:pt>
    <dgm:pt modelId="{2F96427A-1A57-EA41-AC68-0DE6C077ED58}" type="pres">
      <dgm:prSet presAssocID="{EDF0F1B9-9ACA-E84F-8EC4-CF025ED74A45}" presName="sp" presStyleCnt="0"/>
      <dgm:spPr/>
    </dgm:pt>
    <dgm:pt modelId="{12DDF5A0-4200-574D-B40C-A8673A93F257}" type="pres">
      <dgm:prSet presAssocID="{577F1BB3-14C5-0041-843F-6860FF39B8CA}" presName="linNode" presStyleCnt="0"/>
      <dgm:spPr/>
    </dgm:pt>
    <dgm:pt modelId="{816E44A8-114D-E44A-894B-742C651D7617}" type="pres">
      <dgm:prSet presAssocID="{577F1BB3-14C5-0041-843F-6860FF39B8CA}" presName="parentText" presStyleLbl="node1" presStyleIdx="3" presStyleCnt="7" custScaleX="277778">
        <dgm:presLayoutVars>
          <dgm:chMax val="1"/>
          <dgm:bulletEnabled val="1"/>
        </dgm:presLayoutVars>
      </dgm:prSet>
      <dgm:spPr/>
    </dgm:pt>
    <dgm:pt modelId="{9CEB541B-6642-BA4E-99DB-A46A29FD224F}" type="pres">
      <dgm:prSet presAssocID="{6842CE02-0267-0B49-84B5-E5752768EB13}" presName="sp" presStyleCnt="0"/>
      <dgm:spPr/>
    </dgm:pt>
    <dgm:pt modelId="{D15E030F-3B8E-F741-A0EB-E61922F7151E}" type="pres">
      <dgm:prSet presAssocID="{DFBFA8E4-0874-A141-97A4-845D4D2CFE17}" presName="linNode" presStyleCnt="0"/>
      <dgm:spPr/>
    </dgm:pt>
    <dgm:pt modelId="{747CC8FD-1CE4-D74D-ADE4-2D889B319767}" type="pres">
      <dgm:prSet presAssocID="{DFBFA8E4-0874-A141-97A4-845D4D2CFE17}" presName="parentText" presStyleLbl="node1" presStyleIdx="4" presStyleCnt="7" custScaleX="277778">
        <dgm:presLayoutVars>
          <dgm:chMax val="1"/>
          <dgm:bulletEnabled val="1"/>
        </dgm:presLayoutVars>
      </dgm:prSet>
      <dgm:spPr/>
    </dgm:pt>
    <dgm:pt modelId="{7D28AB6F-EB9E-7F42-9830-007261A5918B}" type="pres">
      <dgm:prSet presAssocID="{013ACCFB-8BC3-194D-8D65-28DB9A8FDBE2}" presName="sp" presStyleCnt="0"/>
      <dgm:spPr/>
    </dgm:pt>
    <dgm:pt modelId="{E90E510F-0C84-DE4A-B606-1999084F8E61}" type="pres">
      <dgm:prSet presAssocID="{3F18D78A-2736-1B4B-8658-3623BDB6428D}" presName="linNode" presStyleCnt="0"/>
      <dgm:spPr/>
    </dgm:pt>
    <dgm:pt modelId="{50C0A00E-FE34-AB49-B5CE-359ACB8259ED}" type="pres">
      <dgm:prSet presAssocID="{3F18D78A-2736-1B4B-8658-3623BDB6428D}" presName="parentText" presStyleLbl="node1" presStyleIdx="5" presStyleCnt="7" custScaleX="274406">
        <dgm:presLayoutVars>
          <dgm:chMax val="1"/>
          <dgm:bulletEnabled val="1"/>
        </dgm:presLayoutVars>
      </dgm:prSet>
      <dgm:spPr/>
    </dgm:pt>
    <dgm:pt modelId="{3F9FB068-4AEA-814A-BACE-48F68939C7D4}" type="pres">
      <dgm:prSet presAssocID="{25ACE37B-5D3B-C344-89BD-B90CF63A2B27}" presName="sp" presStyleCnt="0"/>
      <dgm:spPr/>
    </dgm:pt>
    <dgm:pt modelId="{B6C9522A-E5F6-9C43-A61C-6B88047CEAC6}" type="pres">
      <dgm:prSet presAssocID="{F50D67EF-6A4D-6741-8345-94C71B919C32}" presName="linNode" presStyleCnt="0"/>
      <dgm:spPr/>
    </dgm:pt>
    <dgm:pt modelId="{AC15ECFC-BBED-8A42-BECF-0EC25E6D3F8A}" type="pres">
      <dgm:prSet presAssocID="{F50D67EF-6A4D-6741-8345-94C71B919C32}" presName="parentText" presStyleLbl="node1" presStyleIdx="6" presStyleCnt="7" custScaleX="277778">
        <dgm:presLayoutVars>
          <dgm:chMax val="1"/>
          <dgm:bulletEnabled val="1"/>
        </dgm:presLayoutVars>
      </dgm:prSet>
      <dgm:spPr/>
    </dgm:pt>
  </dgm:ptLst>
  <dgm:cxnLst>
    <dgm:cxn modelId="{201BD507-953F-5641-8DF2-33268EFD19A2}" srcId="{D85235B5-DA8C-D942-A224-9FEB23B0106A}" destId="{577F1BB3-14C5-0041-843F-6860FF39B8CA}" srcOrd="3" destOrd="0" parTransId="{173C1BBC-54F2-6A47-8B8A-B5E6B09F9E41}" sibTransId="{6842CE02-0267-0B49-84B5-E5752768EB13}"/>
    <dgm:cxn modelId="{D056EE14-ED4B-AA47-BE76-4A1D444C12DE}" type="presOf" srcId="{665DE2EC-6866-FE45-95B5-A18E26225290}" destId="{AF9FB686-F753-0546-A09C-8763330239D5}" srcOrd="0" destOrd="0" presId="urn:microsoft.com/office/officeart/2005/8/layout/vList5"/>
    <dgm:cxn modelId="{89E8D516-A99A-094F-B3B0-831CC51F88C7}" type="presOf" srcId="{F50D67EF-6A4D-6741-8345-94C71B919C32}" destId="{AC15ECFC-BBED-8A42-BECF-0EC25E6D3F8A}" srcOrd="0" destOrd="0" presId="urn:microsoft.com/office/officeart/2005/8/layout/vList5"/>
    <dgm:cxn modelId="{CD62E119-DA66-A344-A5F2-8EEF0A39BD87}" type="presOf" srcId="{577F1BB3-14C5-0041-843F-6860FF39B8CA}" destId="{816E44A8-114D-E44A-894B-742C651D7617}" srcOrd="0" destOrd="0" presId="urn:microsoft.com/office/officeart/2005/8/layout/vList5"/>
    <dgm:cxn modelId="{93959D1D-D499-A249-81B8-F542431679C2}" type="presOf" srcId="{9BAF2625-520C-EC41-B37E-77711CC2F83E}" destId="{96BA82DD-FBE9-124C-B1DE-801E881637DA}" srcOrd="0" destOrd="0" presId="urn:microsoft.com/office/officeart/2005/8/layout/vList5"/>
    <dgm:cxn modelId="{E75C4C5F-9AD2-4245-8CFA-E82C90955319}" srcId="{D85235B5-DA8C-D942-A224-9FEB23B0106A}" destId="{9BAF2625-520C-EC41-B37E-77711CC2F83E}" srcOrd="1" destOrd="0" parTransId="{8E686F89-6C5B-6841-810A-71B27934FC50}" sibTransId="{A121C9D9-FA44-744F-B0F2-E2AB911E36CE}"/>
    <dgm:cxn modelId="{58FBBC6E-C594-1747-A7FE-547D6181BD05}" srcId="{D85235B5-DA8C-D942-A224-9FEB23B0106A}" destId="{665DE2EC-6866-FE45-95B5-A18E26225290}" srcOrd="0" destOrd="0" parTransId="{84D40034-F215-B341-82AF-1A52D4B28627}" sibTransId="{0A4627BF-C921-5946-BD7E-ABDF1AF50E32}"/>
    <dgm:cxn modelId="{8F32A377-D382-AE42-B346-9A6EA8466970}" srcId="{D85235B5-DA8C-D942-A224-9FEB23B0106A}" destId="{F50D67EF-6A4D-6741-8345-94C71B919C32}" srcOrd="6" destOrd="0" parTransId="{E8BB90D0-F0A6-2345-A405-D4A11BDDA5C2}" sibTransId="{D0B5AC12-A46B-1245-8689-C7DD89D1976F}"/>
    <dgm:cxn modelId="{3391BE8D-FA0E-964C-976F-7D62859617AD}" srcId="{D85235B5-DA8C-D942-A224-9FEB23B0106A}" destId="{CC8AF8DC-02B6-6345-8BA9-15E5EC493890}" srcOrd="2" destOrd="0" parTransId="{3FBEC54C-9495-8043-AEFC-1FD42CC811A7}" sibTransId="{EDF0F1B9-9ACA-E84F-8EC4-CF025ED74A45}"/>
    <dgm:cxn modelId="{33E2379F-5C3B-A945-8DA1-61F7DD0F503D}" type="presOf" srcId="{CC8AF8DC-02B6-6345-8BA9-15E5EC493890}" destId="{E56C16E6-1A01-1144-9DFC-EBAD9620B044}" srcOrd="0" destOrd="0" presId="urn:microsoft.com/office/officeart/2005/8/layout/vList5"/>
    <dgm:cxn modelId="{A0AAC0A6-B0AD-8C4A-94CC-A4A9466A6A8E}" type="presOf" srcId="{D85235B5-DA8C-D942-A224-9FEB23B0106A}" destId="{DE4E7328-E1B8-C44F-8383-5900F194E9CF}" srcOrd="0" destOrd="0" presId="urn:microsoft.com/office/officeart/2005/8/layout/vList5"/>
    <dgm:cxn modelId="{882465A9-30EA-714A-8773-27643A6BFC34}" type="presOf" srcId="{3F18D78A-2736-1B4B-8658-3623BDB6428D}" destId="{50C0A00E-FE34-AB49-B5CE-359ACB8259ED}" srcOrd="0" destOrd="0" presId="urn:microsoft.com/office/officeart/2005/8/layout/vList5"/>
    <dgm:cxn modelId="{DA3546BD-6B32-AC44-AA40-0E445CC85618}" srcId="{D85235B5-DA8C-D942-A224-9FEB23B0106A}" destId="{DFBFA8E4-0874-A141-97A4-845D4D2CFE17}" srcOrd="4" destOrd="0" parTransId="{4C6EBAC6-0099-B24B-8E64-FBC8642085C9}" sibTransId="{013ACCFB-8BC3-194D-8D65-28DB9A8FDBE2}"/>
    <dgm:cxn modelId="{C1185FCB-082D-FF46-B03C-3A530769DDC9}" type="presOf" srcId="{DFBFA8E4-0874-A141-97A4-845D4D2CFE17}" destId="{747CC8FD-1CE4-D74D-ADE4-2D889B319767}" srcOrd="0" destOrd="0" presId="urn:microsoft.com/office/officeart/2005/8/layout/vList5"/>
    <dgm:cxn modelId="{5B0466F5-4EDE-0C4F-B60F-04DE947444E4}" srcId="{D85235B5-DA8C-D942-A224-9FEB23B0106A}" destId="{3F18D78A-2736-1B4B-8658-3623BDB6428D}" srcOrd="5" destOrd="0" parTransId="{4441450C-F5DA-6843-B58B-6BF193E25C1F}" sibTransId="{25ACE37B-5D3B-C344-89BD-B90CF63A2B27}"/>
    <dgm:cxn modelId="{0DF4A289-0211-624E-A20E-271F3C34159D}" type="presParOf" srcId="{DE4E7328-E1B8-C44F-8383-5900F194E9CF}" destId="{53F28966-7188-1446-9E32-9A333F4E4779}" srcOrd="0" destOrd="0" presId="urn:microsoft.com/office/officeart/2005/8/layout/vList5"/>
    <dgm:cxn modelId="{BFB119AE-0682-F94F-BAA7-97E658F3552D}" type="presParOf" srcId="{53F28966-7188-1446-9E32-9A333F4E4779}" destId="{AF9FB686-F753-0546-A09C-8763330239D5}" srcOrd="0" destOrd="0" presId="urn:microsoft.com/office/officeart/2005/8/layout/vList5"/>
    <dgm:cxn modelId="{3845E54F-4DF9-C548-8A8F-E63F3890DF3F}" type="presParOf" srcId="{DE4E7328-E1B8-C44F-8383-5900F194E9CF}" destId="{29642EFB-9DF2-E24E-B9B8-1807B90EFEF2}" srcOrd="1" destOrd="0" presId="urn:microsoft.com/office/officeart/2005/8/layout/vList5"/>
    <dgm:cxn modelId="{4FA674D9-FEBD-2C4B-9D51-717FD03BDBDB}" type="presParOf" srcId="{DE4E7328-E1B8-C44F-8383-5900F194E9CF}" destId="{685F0460-99E5-C244-BA0B-E71835A6B037}" srcOrd="2" destOrd="0" presId="urn:microsoft.com/office/officeart/2005/8/layout/vList5"/>
    <dgm:cxn modelId="{BBF272E2-F7EE-924C-9600-F129E80B68E9}" type="presParOf" srcId="{685F0460-99E5-C244-BA0B-E71835A6B037}" destId="{96BA82DD-FBE9-124C-B1DE-801E881637DA}" srcOrd="0" destOrd="0" presId="urn:microsoft.com/office/officeart/2005/8/layout/vList5"/>
    <dgm:cxn modelId="{B6A4D7C9-E06F-EA47-9A7F-8C7CBB3168E0}" type="presParOf" srcId="{DE4E7328-E1B8-C44F-8383-5900F194E9CF}" destId="{A0EC21C0-861B-A346-AF86-64D9DC42F5E3}" srcOrd="3" destOrd="0" presId="urn:microsoft.com/office/officeart/2005/8/layout/vList5"/>
    <dgm:cxn modelId="{F6B1D215-70E9-C648-AF30-33613000ED2A}" type="presParOf" srcId="{DE4E7328-E1B8-C44F-8383-5900F194E9CF}" destId="{17057A5F-9FF7-3A4D-B334-9C034CF971F9}" srcOrd="4" destOrd="0" presId="urn:microsoft.com/office/officeart/2005/8/layout/vList5"/>
    <dgm:cxn modelId="{15C2B8A8-0AF3-0949-8E48-5AC177630E53}" type="presParOf" srcId="{17057A5F-9FF7-3A4D-B334-9C034CF971F9}" destId="{E56C16E6-1A01-1144-9DFC-EBAD9620B044}" srcOrd="0" destOrd="0" presId="urn:microsoft.com/office/officeart/2005/8/layout/vList5"/>
    <dgm:cxn modelId="{E51F1A7D-F263-C349-A8C5-5740A8941095}" type="presParOf" srcId="{DE4E7328-E1B8-C44F-8383-5900F194E9CF}" destId="{2F96427A-1A57-EA41-AC68-0DE6C077ED58}" srcOrd="5" destOrd="0" presId="urn:microsoft.com/office/officeart/2005/8/layout/vList5"/>
    <dgm:cxn modelId="{19A71381-E96A-6B4A-8FC9-B8E464413013}" type="presParOf" srcId="{DE4E7328-E1B8-C44F-8383-5900F194E9CF}" destId="{12DDF5A0-4200-574D-B40C-A8673A93F257}" srcOrd="6" destOrd="0" presId="urn:microsoft.com/office/officeart/2005/8/layout/vList5"/>
    <dgm:cxn modelId="{BDD27E82-9875-7346-A644-737E358CBFFE}" type="presParOf" srcId="{12DDF5A0-4200-574D-B40C-A8673A93F257}" destId="{816E44A8-114D-E44A-894B-742C651D7617}" srcOrd="0" destOrd="0" presId="urn:microsoft.com/office/officeart/2005/8/layout/vList5"/>
    <dgm:cxn modelId="{B732039A-E426-0C4A-AD0F-F8C5628CE63F}" type="presParOf" srcId="{DE4E7328-E1B8-C44F-8383-5900F194E9CF}" destId="{9CEB541B-6642-BA4E-99DB-A46A29FD224F}" srcOrd="7" destOrd="0" presId="urn:microsoft.com/office/officeart/2005/8/layout/vList5"/>
    <dgm:cxn modelId="{9E9B5DAE-F59A-804F-BBF0-5834164A7C1E}" type="presParOf" srcId="{DE4E7328-E1B8-C44F-8383-5900F194E9CF}" destId="{D15E030F-3B8E-F741-A0EB-E61922F7151E}" srcOrd="8" destOrd="0" presId="urn:microsoft.com/office/officeart/2005/8/layout/vList5"/>
    <dgm:cxn modelId="{C5A25E7B-15A5-1843-9EC8-7E0D3BB88094}" type="presParOf" srcId="{D15E030F-3B8E-F741-A0EB-E61922F7151E}" destId="{747CC8FD-1CE4-D74D-ADE4-2D889B319767}" srcOrd="0" destOrd="0" presId="urn:microsoft.com/office/officeart/2005/8/layout/vList5"/>
    <dgm:cxn modelId="{BB47DF3E-1E13-7446-AE55-02604B3B88F8}" type="presParOf" srcId="{DE4E7328-E1B8-C44F-8383-5900F194E9CF}" destId="{7D28AB6F-EB9E-7F42-9830-007261A5918B}" srcOrd="9" destOrd="0" presId="urn:microsoft.com/office/officeart/2005/8/layout/vList5"/>
    <dgm:cxn modelId="{63C27828-E545-B44E-B3D0-13B598C72FEB}" type="presParOf" srcId="{DE4E7328-E1B8-C44F-8383-5900F194E9CF}" destId="{E90E510F-0C84-DE4A-B606-1999084F8E61}" srcOrd="10" destOrd="0" presId="urn:microsoft.com/office/officeart/2005/8/layout/vList5"/>
    <dgm:cxn modelId="{5BDA47E5-6886-AF4E-8709-349BDC0240B5}" type="presParOf" srcId="{E90E510F-0C84-DE4A-B606-1999084F8E61}" destId="{50C0A00E-FE34-AB49-B5CE-359ACB8259ED}" srcOrd="0" destOrd="0" presId="urn:microsoft.com/office/officeart/2005/8/layout/vList5"/>
    <dgm:cxn modelId="{AA07F0B1-555C-7C41-87D6-8D91B2ABE55F}" type="presParOf" srcId="{DE4E7328-E1B8-C44F-8383-5900F194E9CF}" destId="{3F9FB068-4AEA-814A-BACE-48F68939C7D4}" srcOrd="11" destOrd="0" presId="urn:microsoft.com/office/officeart/2005/8/layout/vList5"/>
    <dgm:cxn modelId="{68CB9391-B83F-1346-9758-8EB95C7682C5}" type="presParOf" srcId="{DE4E7328-E1B8-C44F-8383-5900F194E9CF}" destId="{B6C9522A-E5F6-9C43-A61C-6B88047CEAC6}" srcOrd="12" destOrd="0" presId="urn:microsoft.com/office/officeart/2005/8/layout/vList5"/>
    <dgm:cxn modelId="{FD321AB9-53F9-F343-977D-C42742CAE6F5}" type="presParOf" srcId="{B6C9522A-E5F6-9C43-A61C-6B88047CEAC6}" destId="{AC15ECFC-BBED-8A42-BECF-0EC25E6D3F8A}"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017872-50CA-814D-AC04-7072D64A9A8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F908A438-265A-2746-BBD2-8F59D084925E}">
      <dgm:prSet/>
      <dgm:spPr>
        <a:solidFill>
          <a:schemeClr val="accent6">
            <a:lumMod val="60000"/>
            <a:lumOff val="40000"/>
          </a:schemeClr>
        </a:solidFill>
        <a:ln>
          <a:solidFill>
            <a:schemeClr val="accent2">
              <a:lumMod val="40000"/>
              <a:lumOff val="60000"/>
            </a:schemeClr>
          </a:solidFill>
        </a:ln>
      </dgm:spPr>
      <dgm:t>
        <a:bodyPr/>
        <a:lstStyle/>
        <a:p>
          <a:pPr algn="ctr"/>
          <a:r>
            <a:rPr lang="es-ES" b="0" i="0" dirty="0"/>
            <a:t>Los </a:t>
          </a:r>
          <a:r>
            <a:rPr lang="es-ES" b="1" i="0" dirty="0"/>
            <a:t>métodos participativos de análisis de contexto </a:t>
          </a:r>
          <a:r>
            <a:rPr lang="es-ES" b="0" i="0" dirty="0"/>
            <a:t>de Costa Rica utilizados en su Política Nacional de Juventud.</a:t>
          </a:r>
          <a:endParaRPr lang="es-ES" dirty="0"/>
        </a:p>
      </dgm:t>
    </dgm:pt>
    <dgm:pt modelId="{B6C9AED3-6122-154D-B5C0-31EEAA102A13}" type="parTrans" cxnId="{7011DD2B-06F5-C848-9768-241B14F750E8}">
      <dgm:prSet/>
      <dgm:spPr/>
      <dgm:t>
        <a:bodyPr/>
        <a:lstStyle/>
        <a:p>
          <a:endParaRPr lang="es-ES"/>
        </a:p>
      </dgm:t>
    </dgm:pt>
    <dgm:pt modelId="{DFB02AF6-E744-6144-B9A3-B2EDBD70B5C0}" type="sibTrans" cxnId="{7011DD2B-06F5-C848-9768-241B14F750E8}">
      <dgm:prSet/>
      <dgm:spPr/>
      <dgm:t>
        <a:bodyPr/>
        <a:lstStyle/>
        <a:p>
          <a:endParaRPr lang="es-ES"/>
        </a:p>
      </dgm:t>
    </dgm:pt>
    <dgm:pt modelId="{DE8E7F0C-1E92-7B4C-B9FD-4070E0263BB8}">
      <dgm:prSet/>
      <dgm:spPr>
        <a:solidFill>
          <a:schemeClr val="accent6">
            <a:lumMod val="75000"/>
          </a:schemeClr>
        </a:solidFill>
      </dgm:spPr>
      <dgm:t>
        <a:bodyPr/>
        <a:lstStyle/>
        <a:p>
          <a:r>
            <a:rPr lang="es-ES" b="0" i="0" dirty="0"/>
            <a:t>EL </a:t>
          </a:r>
          <a:r>
            <a:rPr lang="es-ES" b="1" i="0" dirty="0"/>
            <a:t>análisis de contexto ha permitido</a:t>
          </a:r>
          <a:r>
            <a:rPr lang="es-ES" b="0" i="0" dirty="0"/>
            <a:t> la identificación de las prioridades en las que se enfoca la PPPJ 2020-2024. </a:t>
          </a:r>
          <a:endParaRPr lang="es-ES" dirty="0"/>
        </a:p>
      </dgm:t>
    </dgm:pt>
    <dgm:pt modelId="{33BC95DD-ED8A-2E42-AA97-A55CFC87B147}" type="parTrans" cxnId="{2918D6BF-ED71-3E41-B992-3F4A8E9CA8B5}">
      <dgm:prSet/>
      <dgm:spPr/>
      <dgm:t>
        <a:bodyPr/>
        <a:lstStyle/>
        <a:p>
          <a:endParaRPr lang="es-ES"/>
        </a:p>
      </dgm:t>
    </dgm:pt>
    <dgm:pt modelId="{E27444F1-4514-134D-839B-8D458810EA58}" type="sibTrans" cxnId="{2918D6BF-ED71-3E41-B992-3F4A8E9CA8B5}">
      <dgm:prSet/>
      <dgm:spPr/>
      <dgm:t>
        <a:bodyPr/>
        <a:lstStyle/>
        <a:p>
          <a:endParaRPr lang="es-ES"/>
        </a:p>
      </dgm:t>
    </dgm:pt>
    <dgm:pt modelId="{8AC6FAC5-04BF-9F48-B174-CCBAF8D7854B}" type="pres">
      <dgm:prSet presAssocID="{8A017872-50CA-814D-AC04-7072D64A9A80}" presName="Name0" presStyleCnt="0">
        <dgm:presLayoutVars>
          <dgm:dir/>
          <dgm:animLvl val="lvl"/>
          <dgm:resizeHandles val="exact"/>
        </dgm:presLayoutVars>
      </dgm:prSet>
      <dgm:spPr/>
    </dgm:pt>
    <dgm:pt modelId="{BE7B37CD-21EF-524B-A9E9-BECC41E43CBA}" type="pres">
      <dgm:prSet presAssocID="{F908A438-265A-2746-BBD2-8F59D084925E}" presName="composite" presStyleCnt="0"/>
      <dgm:spPr/>
    </dgm:pt>
    <dgm:pt modelId="{86873B02-8FE6-8A48-AA89-2EB3B4F206B3}" type="pres">
      <dgm:prSet presAssocID="{F908A438-265A-2746-BBD2-8F59D084925E}" presName="parTx" presStyleLbl="alignNode1" presStyleIdx="0" presStyleCnt="2" custScaleY="187491">
        <dgm:presLayoutVars>
          <dgm:chMax val="0"/>
          <dgm:chPref val="0"/>
          <dgm:bulletEnabled val="1"/>
        </dgm:presLayoutVars>
      </dgm:prSet>
      <dgm:spPr/>
    </dgm:pt>
    <dgm:pt modelId="{ABC11D69-50F3-3248-B536-4092A716F6AC}" type="pres">
      <dgm:prSet presAssocID="{F908A438-265A-2746-BBD2-8F59D084925E}" presName="desTx" presStyleLbl="alignAccFollowNode1" presStyleIdx="0" presStyleCnt="2" custFlipVert="1" custScaleY="28468">
        <dgm:presLayoutVars>
          <dgm:bulletEnabled val="1"/>
        </dgm:presLayoutVars>
      </dgm:prSet>
      <dgm:spPr>
        <a:solidFill>
          <a:schemeClr val="accent6">
            <a:lumMod val="20000"/>
            <a:lumOff val="80000"/>
            <a:alpha val="90000"/>
          </a:schemeClr>
        </a:solidFill>
      </dgm:spPr>
    </dgm:pt>
    <dgm:pt modelId="{F243AC9C-30D8-6D48-B960-0B521113C22F}" type="pres">
      <dgm:prSet presAssocID="{DFB02AF6-E744-6144-B9A3-B2EDBD70B5C0}" presName="space" presStyleCnt="0"/>
      <dgm:spPr/>
    </dgm:pt>
    <dgm:pt modelId="{35C93B28-51FF-DC48-9EAC-072804946386}" type="pres">
      <dgm:prSet presAssocID="{DE8E7F0C-1E92-7B4C-B9FD-4070E0263BB8}" presName="composite" presStyleCnt="0"/>
      <dgm:spPr/>
    </dgm:pt>
    <dgm:pt modelId="{04A463F8-0722-EF4B-9F64-D7BACB2BC58E}" type="pres">
      <dgm:prSet presAssocID="{DE8E7F0C-1E92-7B4C-B9FD-4070E0263BB8}" presName="parTx" presStyleLbl="alignNode1" presStyleIdx="1" presStyleCnt="2" custScaleY="190698">
        <dgm:presLayoutVars>
          <dgm:chMax val="0"/>
          <dgm:chPref val="0"/>
          <dgm:bulletEnabled val="1"/>
        </dgm:presLayoutVars>
      </dgm:prSet>
      <dgm:spPr/>
    </dgm:pt>
    <dgm:pt modelId="{DBC9D2EA-53BE-304C-BAF8-0FFA64D7EBAC}" type="pres">
      <dgm:prSet presAssocID="{DE8E7F0C-1E92-7B4C-B9FD-4070E0263BB8}" presName="desTx" presStyleLbl="alignAccFollowNode1" presStyleIdx="1" presStyleCnt="2" custFlipVert="1" custScaleY="26903">
        <dgm:presLayoutVars>
          <dgm:bulletEnabled val="1"/>
        </dgm:presLayoutVars>
      </dgm:prSet>
      <dgm:spPr>
        <a:solidFill>
          <a:schemeClr val="accent6">
            <a:lumMod val="20000"/>
            <a:lumOff val="80000"/>
            <a:alpha val="90000"/>
          </a:schemeClr>
        </a:solidFill>
      </dgm:spPr>
    </dgm:pt>
  </dgm:ptLst>
  <dgm:cxnLst>
    <dgm:cxn modelId="{7003BD27-22F8-0A46-866E-FA170FEDCBF3}" type="presOf" srcId="{8A017872-50CA-814D-AC04-7072D64A9A80}" destId="{8AC6FAC5-04BF-9F48-B174-CCBAF8D7854B}" srcOrd="0" destOrd="0" presId="urn:microsoft.com/office/officeart/2005/8/layout/hList1"/>
    <dgm:cxn modelId="{7011DD2B-06F5-C848-9768-241B14F750E8}" srcId="{8A017872-50CA-814D-AC04-7072D64A9A80}" destId="{F908A438-265A-2746-BBD2-8F59D084925E}" srcOrd="0" destOrd="0" parTransId="{B6C9AED3-6122-154D-B5C0-31EEAA102A13}" sibTransId="{DFB02AF6-E744-6144-B9A3-B2EDBD70B5C0}"/>
    <dgm:cxn modelId="{FEB1D044-1B1A-8841-8D97-FA9C983AAC4B}" type="presOf" srcId="{F908A438-265A-2746-BBD2-8F59D084925E}" destId="{86873B02-8FE6-8A48-AA89-2EB3B4F206B3}" srcOrd="0" destOrd="0" presId="urn:microsoft.com/office/officeart/2005/8/layout/hList1"/>
    <dgm:cxn modelId="{2918D6BF-ED71-3E41-B992-3F4A8E9CA8B5}" srcId="{8A017872-50CA-814D-AC04-7072D64A9A80}" destId="{DE8E7F0C-1E92-7B4C-B9FD-4070E0263BB8}" srcOrd="1" destOrd="0" parTransId="{33BC95DD-ED8A-2E42-AA97-A55CFC87B147}" sibTransId="{E27444F1-4514-134D-839B-8D458810EA58}"/>
    <dgm:cxn modelId="{6D437AD8-4731-E94F-A6A8-7FC93FE7FD08}" type="presOf" srcId="{DE8E7F0C-1E92-7B4C-B9FD-4070E0263BB8}" destId="{04A463F8-0722-EF4B-9F64-D7BACB2BC58E}" srcOrd="0" destOrd="0" presId="urn:microsoft.com/office/officeart/2005/8/layout/hList1"/>
    <dgm:cxn modelId="{B7753D6B-1334-0649-8F2F-AAD010295A0C}" type="presParOf" srcId="{8AC6FAC5-04BF-9F48-B174-CCBAF8D7854B}" destId="{BE7B37CD-21EF-524B-A9E9-BECC41E43CBA}" srcOrd="0" destOrd="0" presId="urn:microsoft.com/office/officeart/2005/8/layout/hList1"/>
    <dgm:cxn modelId="{25CF0658-2FA3-A04D-8099-0EBA1A8439E8}" type="presParOf" srcId="{BE7B37CD-21EF-524B-A9E9-BECC41E43CBA}" destId="{86873B02-8FE6-8A48-AA89-2EB3B4F206B3}" srcOrd="0" destOrd="0" presId="urn:microsoft.com/office/officeart/2005/8/layout/hList1"/>
    <dgm:cxn modelId="{F5004C84-A508-B94E-B538-A8CCC59E13BF}" type="presParOf" srcId="{BE7B37CD-21EF-524B-A9E9-BECC41E43CBA}" destId="{ABC11D69-50F3-3248-B536-4092A716F6AC}" srcOrd="1" destOrd="0" presId="urn:microsoft.com/office/officeart/2005/8/layout/hList1"/>
    <dgm:cxn modelId="{29ADF180-5901-5243-95B6-18DBEF7763A4}" type="presParOf" srcId="{8AC6FAC5-04BF-9F48-B174-CCBAF8D7854B}" destId="{F243AC9C-30D8-6D48-B960-0B521113C22F}" srcOrd="1" destOrd="0" presId="urn:microsoft.com/office/officeart/2005/8/layout/hList1"/>
    <dgm:cxn modelId="{D0C9F7E5-36D1-7042-9EC3-4F9A675E4F5E}" type="presParOf" srcId="{8AC6FAC5-04BF-9F48-B174-CCBAF8D7854B}" destId="{35C93B28-51FF-DC48-9EAC-072804946386}" srcOrd="2" destOrd="0" presId="urn:microsoft.com/office/officeart/2005/8/layout/hList1"/>
    <dgm:cxn modelId="{5807FA75-16B4-C542-AF8B-9F504D77D803}" type="presParOf" srcId="{35C93B28-51FF-DC48-9EAC-072804946386}" destId="{04A463F8-0722-EF4B-9F64-D7BACB2BC58E}" srcOrd="0" destOrd="0" presId="urn:microsoft.com/office/officeart/2005/8/layout/hList1"/>
    <dgm:cxn modelId="{E71A168A-1C1A-AF45-A0F2-A360EB776AA8}" type="presParOf" srcId="{35C93B28-51FF-DC48-9EAC-072804946386}" destId="{DBC9D2EA-53BE-304C-BAF8-0FFA64D7EBA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A17EE4-51FF-FC45-96AF-6A10F394771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54972CE6-59E1-784B-96FD-EC4CEF513322}">
      <dgm:prSet/>
      <dgm:spPr>
        <a:solidFill>
          <a:schemeClr val="accent6">
            <a:lumMod val="20000"/>
            <a:lumOff val="80000"/>
          </a:schemeClr>
        </a:solidFill>
      </dgm:spPr>
      <dgm:t>
        <a:bodyPr/>
        <a:lstStyle/>
        <a:p>
          <a:r>
            <a:rPr lang="es-ES" b="1" i="0" dirty="0">
              <a:solidFill>
                <a:schemeClr val="bg2"/>
              </a:solidFill>
            </a:rPr>
            <a:t>COMPROMISOS:</a:t>
          </a:r>
          <a:r>
            <a:rPr lang="es-ES" b="1" i="0" dirty="0"/>
            <a:t>¿Tiene su país algún compromiso formal con la agenda, por ejemplo, una declaración o un comunicado de los líderes políticos de alto nivel? </a:t>
          </a:r>
          <a:endParaRPr lang="es-ES" dirty="0"/>
        </a:p>
      </dgm:t>
    </dgm:pt>
    <dgm:pt modelId="{40E73200-CB49-C24F-973A-515C20FC10D4}" type="parTrans" cxnId="{574F5245-037D-4D44-8C1C-82354CE867C9}">
      <dgm:prSet/>
      <dgm:spPr/>
      <dgm:t>
        <a:bodyPr/>
        <a:lstStyle/>
        <a:p>
          <a:endParaRPr lang="es-ES"/>
        </a:p>
      </dgm:t>
    </dgm:pt>
    <dgm:pt modelId="{CF4CA97F-191B-0942-B088-F2A6DF707C51}" type="sibTrans" cxnId="{574F5245-037D-4D44-8C1C-82354CE867C9}">
      <dgm:prSet/>
      <dgm:spPr/>
      <dgm:t>
        <a:bodyPr/>
        <a:lstStyle/>
        <a:p>
          <a:endParaRPr lang="es-ES"/>
        </a:p>
      </dgm:t>
    </dgm:pt>
    <dgm:pt modelId="{60A61828-5960-CE47-9231-A96A84914485}">
      <dgm:prSet/>
      <dgm:spPr>
        <a:solidFill>
          <a:schemeClr val="accent6">
            <a:lumMod val="40000"/>
            <a:lumOff val="60000"/>
          </a:schemeClr>
        </a:solidFill>
      </dgm:spPr>
      <dgm:t>
        <a:bodyPr/>
        <a:lstStyle/>
        <a:p>
          <a:r>
            <a:rPr lang="es-ES" b="1" i="0" dirty="0">
              <a:solidFill>
                <a:schemeClr val="bg2"/>
              </a:solidFill>
            </a:rPr>
            <a:t>LEYES</a:t>
          </a:r>
          <a:r>
            <a:rPr lang="es-ES" b="1" i="0" dirty="0"/>
            <a:t>:¿Existen leyes nacionales que ya promuevan los objetivos de la JPS?</a:t>
          </a:r>
        </a:p>
        <a:p>
          <a:r>
            <a:rPr lang="es-ES" b="1" i="0" dirty="0"/>
            <a:t> </a:t>
          </a:r>
          <a:endParaRPr lang="es-ES" dirty="0"/>
        </a:p>
      </dgm:t>
    </dgm:pt>
    <dgm:pt modelId="{BA11CF88-0246-1E49-B906-E171C6F058BD}" type="parTrans" cxnId="{D95101AB-1951-CA49-92F5-FAF9F0F2AFB2}">
      <dgm:prSet/>
      <dgm:spPr/>
      <dgm:t>
        <a:bodyPr/>
        <a:lstStyle/>
        <a:p>
          <a:endParaRPr lang="es-ES"/>
        </a:p>
      </dgm:t>
    </dgm:pt>
    <dgm:pt modelId="{337E4010-027A-6F42-AAEC-D45CACADEA0C}" type="sibTrans" cxnId="{D95101AB-1951-CA49-92F5-FAF9F0F2AFB2}">
      <dgm:prSet/>
      <dgm:spPr/>
      <dgm:t>
        <a:bodyPr/>
        <a:lstStyle/>
        <a:p>
          <a:endParaRPr lang="es-ES"/>
        </a:p>
      </dgm:t>
    </dgm:pt>
    <dgm:pt modelId="{C38A2457-D404-8547-AC68-24D9CACB6634}">
      <dgm:prSet/>
      <dgm:spPr>
        <a:solidFill>
          <a:schemeClr val="accent6">
            <a:lumMod val="75000"/>
          </a:schemeClr>
        </a:solidFill>
      </dgm:spPr>
      <dgm:t>
        <a:bodyPr/>
        <a:lstStyle/>
        <a:p>
          <a:r>
            <a:rPr lang="es-ES" b="1" i="0" dirty="0">
              <a:solidFill>
                <a:schemeClr val="bg2"/>
              </a:solidFill>
            </a:rPr>
            <a:t>POLÍTICAS</a:t>
          </a:r>
          <a:r>
            <a:rPr lang="es-ES" b="1" i="0" dirty="0"/>
            <a:t>: ¿Cuáles son las políticas que apoyan los objetivos de la JPS?</a:t>
          </a:r>
          <a:endParaRPr lang="es-ES" dirty="0"/>
        </a:p>
      </dgm:t>
    </dgm:pt>
    <dgm:pt modelId="{07ADE20D-8462-B34F-AA83-E4335F157418}" type="parTrans" cxnId="{2BF57586-8D31-2D47-99E1-BE495B7667BD}">
      <dgm:prSet/>
      <dgm:spPr/>
      <dgm:t>
        <a:bodyPr/>
        <a:lstStyle/>
        <a:p>
          <a:endParaRPr lang="es-ES"/>
        </a:p>
      </dgm:t>
    </dgm:pt>
    <dgm:pt modelId="{68E7568F-C93B-8C46-9DF2-EBCA4B70D814}" type="sibTrans" cxnId="{2BF57586-8D31-2D47-99E1-BE495B7667BD}">
      <dgm:prSet/>
      <dgm:spPr/>
      <dgm:t>
        <a:bodyPr/>
        <a:lstStyle/>
        <a:p>
          <a:endParaRPr lang="es-ES"/>
        </a:p>
      </dgm:t>
    </dgm:pt>
    <dgm:pt modelId="{2E209069-E686-6647-BCAB-F07779171007}" type="pres">
      <dgm:prSet presAssocID="{52A17EE4-51FF-FC45-96AF-6A10F3947712}" presName="linear" presStyleCnt="0">
        <dgm:presLayoutVars>
          <dgm:animLvl val="lvl"/>
          <dgm:resizeHandles val="exact"/>
        </dgm:presLayoutVars>
      </dgm:prSet>
      <dgm:spPr/>
    </dgm:pt>
    <dgm:pt modelId="{A66648A9-C31D-FF47-9E05-D2481969152C}" type="pres">
      <dgm:prSet presAssocID="{54972CE6-59E1-784B-96FD-EC4CEF513322}" presName="parentText" presStyleLbl="node1" presStyleIdx="0" presStyleCnt="3">
        <dgm:presLayoutVars>
          <dgm:chMax val="0"/>
          <dgm:bulletEnabled val="1"/>
        </dgm:presLayoutVars>
      </dgm:prSet>
      <dgm:spPr/>
    </dgm:pt>
    <dgm:pt modelId="{890FBF6E-BEFA-EB4D-AFCD-D257115B0E5E}" type="pres">
      <dgm:prSet presAssocID="{CF4CA97F-191B-0942-B088-F2A6DF707C51}" presName="spacer" presStyleCnt="0"/>
      <dgm:spPr/>
    </dgm:pt>
    <dgm:pt modelId="{762024B5-3441-B946-A8F0-0103691A1631}" type="pres">
      <dgm:prSet presAssocID="{60A61828-5960-CE47-9231-A96A84914485}" presName="parentText" presStyleLbl="node1" presStyleIdx="1" presStyleCnt="3">
        <dgm:presLayoutVars>
          <dgm:chMax val="0"/>
          <dgm:bulletEnabled val="1"/>
        </dgm:presLayoutVars>
      </dgm:prSet>
      <dgm:spPr/>
    </dgm:pt>
    <dgm:pt modelId="{7E6D19B5-515F-3B44-A779-DA707685536C}" type="pres">
      <dgm:prSet presAssocID="{337E4010-027A-6F42-AAEC-D45CACADEA0C}" presName="spacer" presStyleCnt="0"/>
      <dgm:spPr/>
    </dgm:pt>
    <dgm:pt modelId="{BC6AAD92-A1BC-A54E-8237-11F5CD5555D4}" type="pres">
      <dgm:prSet presAssocID="{C38A2457-D404-8547-AC68-24D9CACB6634}" presName="parentText" presStyleLbl="node1" presStyleIdx="2" presStyleCnt="3">
        <dgm:presLayoutVars>
          <dgm:chMax val="0"/>
          <dgm:bulletEnabled val="1"/>
        </dgm:presLayoutVars>
      </dgm:prSet>
      <dgm:spPr/>
    </dgm:pt>
  </dgm:ptLst>
  <dgm:cxnLst>
    <dgm:cxn modelId="{1B7E3E18-B57B-EE45-88A7-EDC8EB33FBA8}" type="presOf" srcId="{60A61828-5960-CE47-9231-A96A84914485}" destId="{762024B5-3441-B946-A8F0-0103691A1631}" srcOrd="0" destOrd="0" presId="urn:microsoft.com/office/officeart/2005/8/layout/vList2"/>
    <dgm:cxn modelId="{574F5245-037D-4D44-8C1C-82354CE867C9}" srcId="{52A17EE4-51FF-FC45-96AF-6A10F3947712}" destId="{54972CE6-59E1-784B-96FD-EC4CEF513322}" srcOrd="0" destOrd="0" parTransId="{40E73200-CB49-C24F-973A-515C20FC10D4}" sibTransId="{CF4CA97F-191B-0942-B088-F2A6DF707C51}"/>
    <dgm:cxn modelId="{805C064B-7E1E-C247-A0BE-1E6F558616DC}" type="presOf" srcId="{C38A2457-D404-8547-AC68-24D9CACB6634}" destId="{BC6AAD92-A1BC-A54E-8237-11F5CD5555D4}" srcOrd="0" destOrd="0" presId="urn:microsoft.com/office/officeart/2005/8/layout/vList2"/>
    <dgm:cxn modelId="{2BF57586-8D31-2D47-99E1-BE495B7667BD}" srcId="{52A17EE4-51FF-FC45-96AF-6A10F3947712}" destId="{C38A2457-D404-8547-AC68-24D9CACB6634}" srcOrd="2" destOrd="0" parTransId="{07ADE20D-8462-B34F-AA83-E4335F157418}" sibTransId="{68E7568F-C93B-8C46-9DF2-EBCA4B70D814}"/>
    <dgm:cxn modelId="{D95101AB-1951-CA49-92F5-FAF9F0F2AFB2}" srcId="{52A17EE4-51FF-FC45-96AF-6A10F3947712}" destId="{60A61828-5960-CE47-9231-A96A84914485}" srcOrd="1" destOrd="0" parTransId="{BA11CF88-0246-1E49-B906-E171C6F058BD}" sibTransId="{337E4010-027A-6F42-AAEC-D45CACADEA0C}"/>
    <dgm:cxn modelId="{B7A125E4-4C31-BD42-ADBA-0EB68CC53882}" type="presOf" srcId="{54972CE6-59E1-784B-96FD-EC4CEF513322}" destId="{A66648A9-C31D-FF47-9E05-D2481969152C}" srcOrd="0" destOrd="0" presId="urn:microsoft.com/office/officeart/2005/8/layout/vList2"/>
    <dgm:cxn modelId="{375048E7-08E3-7D47-A6C3-8907D02CADF8}" type="presOf" srcId="{52A17EE4-51FF-FC45-96AF-6A10F3947712}" destId="{2E209069-E686-6647-BCAB-F07779171007}" srcOrd="0" destOrd="0" presId="urn:microsoft.com/office/officeart/2005/8/layout/vList2"/>
    <dgm:cxn modelId="{F119671F-4747-9647-8615-3DA036F41938}" type="presParOf" srcId="{2E209069-E686-6647-BCAB-F07779171007}" destId="{A66648A9-C31D-FF47-9E05-D2481969152C}" srcOrd="0" destOrd="0" presId="urn:microsoft.com/office/officeart/2005/8/layout/vList2"/>
    <dgm:cxn modelId="{89532676-88C1-E047-A2BF-198D1C1AC078}" type="presParOf" srcId="{2E209069-E686-6647-BCAB-F07779171007}" destId="{890FBF6E-BEFA-EB4D-AFCD-D257115B0E5E}" srcOrd="1" destOrd="0" presId="urn:microsoft.com/office/officeart/2005/8/layout/vList2"/>
    <dgm:cxn modelId="{ED83BC90-CCEE-1A42-A5FB-596002CB1DCB}" type="presParOf" srcId="{2E209069-E686-6647-BCAB-F07779171007}" destId="{762024B5-3441-B946-A8F0-0103691A1631}" srcOrd="2" destOrd="0" presId="urn:microsoft.com/office/officeart/2005/8/layout/vList2"/>
    <dgm:cxn modelId="{A7DE9CA3-DA09-BA45-8A5C-5D8874D85EFD}" type="presParOf" srcId="{2E209069-E686-6647-BCAB-F07779171007}" destId="{7E6D19B5-515F-3B44-A779-DA707685536C}" srcOrd="3" destOrd="0" presId="urn:microsoft.com/office/officeart/2005/8/layout/vList2"/>
    <dgm:cxn modelId="{60AFD1C6-7DE8-174C-A303-32BDEB9FA590}" type="presParOf" srcId="{2E209069-E686-6647-BCAB-F07779171007}" destId="{BC6AAD92-A1BC-A54E-8237-11F5CD5555D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BC9A935-B7D9-7441-808F-E830EB5FFB5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A6EF6660-6BAC-FE40-A1CC-7D1CE2BD1E85}">
      <dgm:prSet/>
      <dgm:spPr>
        <a:solidFill>
          <a:schemeClr val="accent6">
            <a:lumMod val="75000"/>
          </a:schemeClr>
        </a:solidFill>
      </dgm:spPr>
      <dgm:t>
        <a:bodyPr/>
        <a:lstStyle/>
        <a:p>
          <a:r>
            <a:rPr lang="es-ES" b="0" i="0" dirty="0"/>
            <a:t>Marcos que guían la acción en materia de JPS a nivel regional/</a:t>
          </a:r>
          <a:r>
            <a:rPr lang="es-ES" b="1" i="0" dirty="0"/>
            <a:t>INTERNACIONAL</a:t>
          </a:r>
          <a:endParaRPr lang="es-ES" dirty="0"/>
        </a:p>
      </dgm:t>
    </dgm:pt>
    <dgm:pt modelId="{FE55172C-EDE0-1C40-8A27-4EEEBA2C08AC}" type="parTrans" cxnId="{8D146A35-27D9-BA43-96EF-8F5998AC6C89}">
      <dgm:prSet/>
      <dgm:spPr/>
      <dgm:t>
        <a:bodyPr/>
        <a:lstStyle/>
        <a:p>
          <a:endParaRPr lang="es-ES"/>
        </a:p>
      </dgm:t>
    </dgm:pt>
    <dgm:pt modelId="{3BCE7A3E-4BDB-FF45-B7F5-70E8069F96C6}" type="sibTrans" cxnId="{8D146A35-27D9-BA43-96EF-8F5998AC6C89}">
      <dgm:prSet/>
      <dgm:spPr/>
      <dgm:t>
        <a:bodyPr/>
        <a:lstStyle/>
        <a:p>
          <a:endParaRPr lang="es-ES"/>
        </a:p>
      </dgm:t>
    </dgm:pt>
    <dgm:pt modelId="{4CE71FD8-F8C3-6C4C-AB6E-58BE9332BB06}">
      <dgm:prSet/>
      <dgm:spPr>
        <a:solidFill>
          <a:schemeClr val="accent6">
            <a:lumMod val="20000"/>
            <a:lumOff val="80000"/>
          </a:schemeClr>
        </a:solidFill>
      </dgm:spPr>
      <dgm:t>
        <a:bodyPr/>
        <a:lstStyle/>
        <a:p>
          <a:r>
            <a:rPr lang="es-ES" b="1" i="0" dirty="0">
              <a:solidFill>
                <a:schemeClr val="bg1"/>
              </a:solidFill>
            </a:rPr>
            <a:t>Convención Iberoamericana de Derechos de los Jóvenes</a:t>
          </a:r>
          <a:endParaRPr lang="es-ES" dirty="0">
            <a:solidFill>
              <a:schemeClr val="bg1"/>
            </a:solidFill>
          </a:endParaRPr>
        </a:p>
      </dgm:t>
    </dgm:pt>
    <dgm:pt modelId="{8A58782A-6E40-9342-A56C-802B3A536BBF}" type="parTrans" cxnId="{27E46658-D968-8949-B691-CC25741AC65D}">
      <dgm:prSet/>
      <dgm:spPr/>
      <dgm:t>
        <a:bodyPr/>
        <a:lstStyle/>
        <a:p>
          <a:endParaRPr lang="es-ES"/>
        </a:p>
      </dgm:t>
    </dgm:pt>
    <dgm:pt modelId="{972B515B-92EC-7B48-A3EA-ED36B30D7E58}" type="sibTrans" cxnId="{27E46658-D968-8949-B691-CC25741AC65D}">
      <dgm:prSet/>
      <dgm:spPr/>
      <dgm:t>
        <a:bodyPr/>
        <a:lstStyle/>
        <a:p>
          <a:endParaRPr lang="es-ES"/>
        </a:p>
      </dgm:t>
    </dgm:pt>
    <dgm:pt modelId="{23592BCD-1B47-644E-B66E-7D8A24CD84BF}">
      <dgm:prSet/>
      <dgm:spPr>
        <a:solidFill>
          <a:schemeClr val="accent6">
            <a:lumMod val="75000"/>
          </a:schemeClr>
        </a:solidFill>
      </dgm:spPr>
      <dgm:t>
        <a:bodyPr/>
        <a:lstStyle/>
        <a:p>
          <a:r>
            <a:rPr lang="es-ES" b="0" i="0" dirty="0"/>
            <a:t>Marcos que guían la acción en materia de JPS a nivel </a:t>
          </a:r>
          <a:r>
            <a:rPr lang="es-ES" b="1" i="0" dirty="0"/>
            <a:t>NACIONAL</a:t>
          </a:r>
          <a:endParaRPr lang="es-ES" dirty="0"/>
        </a:p>
      </dgm:t>
    </dgm:pt>
    <dgm:pt modelId="{00C0BCBD-40F9-6945-AC84-0450CC20D660}" type="parTrans" cxnId="{7BCD51A5-6F41-E941-91B0-8D3183F9BF73}">
      <dgm:prSet/>
      <dgm:spPr/>
      <dgm:t>
        <a:bodyPr/>
        <a:lstStyle/>
        <a:p>
          <a:endParaRPr lang="es-ES"/>
        </a:p>
      </dgm:t>
    </dgm:pt>
    <dgm:pt modelId="{39A66CC4-63A9-7444-B8CC-C25CC74B5847}" type="sibTrans" cxnId="{7BCD51A5-6F41-E941-91B0-8D3183F9BF73}">
      <dgm:prSet/>
      <dgm:spPr/>
      <dgm:t>
        <a:bodyPr/>
        <a:lstStyle/>
        <a:p>
          <a:endParaRPr lang="es-ES"/>
        </a:p>
      </dgm:t>
    </dgm:pt>
    <dgm:pt modelId="{1F1FF84B-F129-B743-919E-7F58B2A2979F}">
      <dgm:prSet/>
      <dgm:spPr>
        <a:solidFill>
          <a:schemeClr val="accent6">
            <a:lumMod val="20000"/>
            <a:lumOff val="80000"/>
          </a:schemeClr>
        </a:solidFill>
      </dgm:spPr>
      <dgm:t>
        <a:bodyPr/>
        <a:lstStyle/>
        <a:p>
          <a:r>
            <a:rPr lang="es-ES" b="1" i="0" dirty="0">
              <a:solidFill>
                <a:schemeClr val="bg1"/>
              </a:solidFill>
            </a:rPr>
            <a:t>Plan de acción nacional de Finlandia y Nigeria</a:t>
          </a:r>
          <a:endParaRPr lang="es-ES" dirty="0">
            <a:solidFill>
              <a:schemeClr val="bg1"/>
            </a:solidFill>
          </a:endParaRPr>
        </a:p>
      </dgm:t>
    </dgm:pt>
    <dgm:pt modelId="{DF062595-25F6-584C-8A1C-EBCA7630D58A}" type="parTrans" cxnId="{0840B5CF-844A-574F-B1C4-FC8157C17C9B}">
      <dgm:prSet/>
      <dgm:spPr/>
      <dgm:t>
        <a:bodyPr/>
        <a:lstStyle/>
        <a:p>
          <a:endParaRPr lang="es-ES"/>
        </a:p>
      </dgm:t>
    </dgm:pt>
    <dgm:pt modelId="{343D050D-9978-EF42-9F28-F8706819E019}" type="sibTrans" cxnId="{0840B5CF-844A-574F-B1C4-FC8157C17C9B}">
      <dgm:prSet/>
      <dgm:spPr/>
      <dgm:t>
        <a:bodyPr/>
        <a:lstStyle/>
        <a:p>
          <a:endParaRPr lang="es-ES"/>
        </a:p>
      </dgm:t>
    </dgm:pt>
    <dgm:pt modelId="{2021D9FF-E072-654A-A6CA-EEFA4451B5C5}">
      <dgm:prSet/>
      <dgm:spPr>
        <a:solidFill>
          <a:schemeClr val="accent6">
            <a:lumMod val="75000"/>
          </a:schemeClr>
        </a:solidFill>
      </dgm:spPr>
      <dgm:t>
        <a:bodyPr/>
        <a:lstStyle/>
        <a:p>
          <a:r>
            <a:rPr lang="es-ES" b="0" i="0" dirty="0"/>
            <a:t>Marcos que guían la acción en materia de JPS a nivel local/</a:t>
          </a:r>
          <a:r>
            <a:rPr lang="es-ES" b="1" i="0" dirty="0"/>
            <a:t>SUBNACIONAL</a:t>
          </a:r>
          <a:endParaRPr lang="es-ES" dirty="0"/>
        </a:p>
      </dgm:t>
    </dgm:pt>
    <dgm:pt modelId="{0DF7392B-5C38-BC4F-8502-B75FB2CBA14D}" type="parTrans" cxnId="{A8350270-3A83-4A49-AEF0-38D99ADB2A10}">
      <dgm:prSet/>
      <dgm:spPr/>
      <dgm:t>
        <a:bodyPr/>
        <a:lstStyle/>
        <a:p>
          <a:endParaRPr lang="es-ES"/>
        </a:p>
      </dgm:t>
    </dgm:pt>
    <dgm:pt modelId="{B2646BBA-13BE-D34B-90B9-9C6190EF00C3}" type="sibTrans" cxnId="{A8350270-3A83-4A49-AEF0-38D99ADB2A10}">
      <dgm:prSet/>
      <dgm:spPr/>
      <dgm:t>
        <a:bodyPr/>
        <a:lstStyle/>
        <a:p>
          <a:endParaRPr lang="es-ES"/>
        </a:p>
      </dgm:t>
    </dgm:pt>
    <dgm:pt modelId="{2EF17E10-A47B-5E42-8C95-580B6BF542A0}">
      <dgm:prSet/>
      <dgm:spPr>
        <a:solidFill>
          <a:schemeClr val="accent6">
            <a:lumMod val="20000"/>
            <a:lumOff val="80000"/>
          </a:schemeClr>
        </a:solidFill>
      </dgm:spPr>
      <dgm:t>
        <a:bodyPr/>
        <a:lstStyle/>
        <a:p>
          <a:r>
            <a:rPr lang="es-ES" b="1" i="0" dirty="0">
              <a:solidFill>
                <a:schemeClr val="bg1"/>
              </a:solidFill>
            </a:rPr>
            <a:t>Estrategia Metropolitana de Juventudes de Lima </a:t>
          </a:r>
          <a:endParaRPr lang="es-ES" dirty="0">
            <a:solidFill>
              <a:schemeClr val="bg1"/>
            </a:solidFill>
          </a:endParaRPr>
        </a:p>
      </dgm:t>
    </dgm:pt>
    <dgm:pt modelId="{ECFDC92E-2DC9-6841-95E7-1D8AF2C4B6F0}" type="parTrans" cxnId="{D587EC7B-4B01-4548-B16A-D10006B7EEC8}">
      <dgm:prSet/>
      <dgm:spPr/>
      <dgm:t>
        <a:bodyPr/>
        <a:lstStyle/>
        <a:p>
          <a:endParaRPr lang="es-ES"/>
        </a:p>
      </dgm:t>
    </dgm:pt>
    <dgm:pt modelId="{3D3030A1-FE72-3746-BCB1-1F7FFE7E2AB7}" type="sibTrans" cxnId="{D587EC7B-4B01-4548-B16A-D10006B7EEC8}">
      <dgm:prSet/>
      <dgm:spPr/>
      <dgm:t>
        <a:bodyPr/>
        <a:lstStyle/>
        <a:p>
          <a:endParaRPr lang="es-ES"/>
        </a:p>
      </dgm:t>
    </dgm:pt>
    <dgm:pt modelId="{F03CE3B3-3556-584C-AC45-E8107CF683AB}" type="pres">
      <dgm:prSet presAssocID="{0BC9A935-B7D9-7441-808F-E830EB5FFB5B}" presName="linear" presStyleCnt="0">
        <dgm:presLayoutVars>
          <dgm:animLvl val="lvl"/>
          <dgm:resizeHandles val="exact"/>
        </dgm:presLayoutVars>
      </dgm:prSet>
      <dgm:spPr/>
    </dgm:pt>
    <dgm:pt modelId="{36F939A2-C6F0-CA48-A9E4-7BC820415CD8}" type="pres">
      <dgm:prSet presAssocID="{A6EF6660-6BAC-FE40-A1CC-7D1CE2BD1E85}" presName="parentText" presStyleLbl="node1" presStyleIdx="0" presStyleCnt="6">
        <dgm:presLayoutVars>
          <dgm:chMax val="0"/>
          <dgm:bulletEnabled val="1"/>
        </dgm:presLayoutVars>
      </dgm:prSet>
      <dgm:spPr/>
    </dgm:pt>
    <dgm:pt modelId="{2836CE29-D332-964F-A831-D94B02360107}" type="pres">
      <dgm:prSet presAssocID="{3BCE7A3E-4BDB-FF45-B7F5-70E8069F96C6}" presName="spacer" presStyleCnt="0"/>
      <dgm:spPr/>
    </dgm:pt>
    <dgm:pt modelId="{6A5337D0-AFEA-214F-89F1-951AAEA14C9E}" type="pres">
      <dgm:prSet presAssocID="{4CE71FD8-F8C3-6C4C-AB6E-58BE9332BB06}" presName="parentText" presStyleLbl="node1" presStyleIdx="1" presStyleCnt="6">
        <dgm:presLayoutVars>
          <dgm:chMax val="0"/>
          <dgm:bulletEnabled val="1"/>
        </dgm:presLayoutVars>
      </dgm:prSet>
      <dgm:spPr/>
    </dgm:pt>
    <dgm:pt modelId="{DF08781F-69BF-3E4D-A015-82E7C3F7A339}" type="pres">
      <dgm:prSet presAssocID="{972B515B-92EC-7B48-A3EA-ED36B30D7E58}" presName="spacer" presStyleCnt="0"/>
      <dgm:spPr/>
    </dgm:pt>
    <dgm:pt modelId="{909F50F1-703D-4749-885F-14EF38BAE038}" type="pres">
      <dgm:prSet presAssocID="{23592BCD-1B47-644E-B66E-7D8A24CD84BF}" presName="parentText" presStyleLbl="node1" presStyleIdx="2" presStyleCnt="6">
        <dgm:presLayoutVars>
          <dgm:chMax val="0"/>
          <dgm:bulletEnabled val="1"/>
        </dgm:presLayoutVars>
      </dgm:prSet>
      <dgm:spPr/>
    </dgm:pt>
    <dgm:pt modelId="{D9369CD3-C3E0-9E4E-90DD-081CCE57FD66}" type="pres">
      <dgm:prSet presAssocID="{39A66CC4-63A9-7444-B8CC-C25CC74B5847}" presName="spacer" presStyleCnt="0"/>
      <dgm:spPr/>
    </dgm:pt>
    <dgm:pt modelId="{3591898A-225C-4944-B8FF-C72A8AB4CFF1}" type="pres">
      <dgm:prSet presAssocID="{1F1FF84B-F129-B743-919E-7F58B2A2979F}" presName="parentText" presStyleLbl="node1" presStyleIdx="3" presStyleCnt="6">
        <dgm:presLayoutVars>
          <dgm:chMax val="0"/>
          <dgm:bulletEnabled val="1"/>
        </dgm:presLayoutVars>
      </dgm:prSet>
      <dgm:spPr/>
    </dgm:pt>
    <dgm:pt modelId="{815BCE07-79AA-4B41-8823-2CC419B7B68D}" type="pres">
      <dgm:prSet presAssocID="{343D050D-9978-EF42-9F28-F8706819E019}" presName="spacer" presStyleCnt="0"/>
      <dgm:spPr/>
    </dgm:pt>
    <dgm:pt modelId="{F470849D-B89D-E247-A446-C9B1BD34CC94}" type="pres">
      <dgm:prSet presAssocID="{2021D9FF-E072-654A-A6CA-EEFA4451B5C5}" presName="parentText" presStyleLbl="node1" presStyleIdx="4" presStyleCnt="6">
        <dgm:presLayoutVars>
          <dgm:chMax val="0"/>
          <dgm:bulletEnabled val="1"/>
        </dgm:presLayoutVars>
      </dgm:prSet>
      <dgm:spPr/>
    </dgm:pt>
    <dgm:pt modelId="{79E7C433-8B7D-F14F-95F6-591158F64494}" type="pres">
      <dgm:prSet presAssocID="{B2646BBA-13BE-D34B-90B9-9C6190EF00C3}" presName="spacer" presStyleCnt="0"/>
      <dgm:spPr/>
    </dgm:pt>
    <dgm:pt modelId="{31428ED6-3C98-F643-BBF1-D2F957104EAD}" type="pres">
      <dgm:prSet presAssocID="{2EF17E10-A47B-5E42-8C95-580B6BF542A0}" presName="parentText" presStyleLbl="node1" presStyleIdx="5" presStyleCnt="6">
        <dgm:presLayoutVars>
          <dgm:chMax val="0"/>
          <dgm:bulletEnabled val="1"/>
        </dgm:presLayoutVars>
      </dgm:prSet>
      <dgm:spPr/>
    </dgm:pt>
  </dgm:ptLst>
  <dgm:cxnLst>
    <dgm:cxn modelId="{8D146A35-27D9-BA43-96EF-8F5998AC6C89}" srcId="{0BC9A935-B7D9-7441-808F-E830EB5FFB5B}" destId="{A6EF6660-6BAC-FE40-A1CC-7D1CE2BD1E85}" srcOrd="0" destOrd="0" parTransId="{FE55172C-EDE0-1C40-8A27-4EEEBA2C08AC}" sibTransId="{3BCE7A3E-4BDB-FF45-B7F5-70E8069F96C6}"/>
    <dgm:cxn modelId="{EB329347-1803-EA4B-A801-F9E48912365E}" type="presOf" srcId="{2EF17E10-A47B-5E42-8C95-580B6BF542A0}" destId="{31428ED6-3C98-F643-BBF1-D2F957104EAD}" srcOrd="0" destOrd="0" presId="urn:microsoft.com/office/officeart/2005/8/layout/vList2"/>
    <dgm:cxn modelId="{27E46658-D968-8949-B691-CC25741AC65D}" srcId="{0BC9A935-B7D9-7441-808F-E830EB5FFB5B}" destId="{4CE71FD8-F8C3-6C4C-AB6E-58BE9332BB06}" srcOrd="1" destOrd="0" parTransId="{8A58782A-6E40-9342-A56C-802B3A536BBF}" sibTransId="{972B515B-92EC-7B48-A3EA-ED36B30D7E58}"/>
    <dgm:cxn modelId="{B1C2CA66-36EC-894D-8A95-EE3D50575D7B}" type="presOf" srcId="{1F1FF84B-F129-B743-919E-7F58B2A2979F}" destId="{3591898A-225C-4944-B8FF-C72A8AB4CFF1}" srcOrd="0" destOrd="0" presId="urn:microsoft.com/office/officeart/2005/8/layout/vList2"/>
    <dgm:cxn modelId="{A8350270-3A83-4A49-AEF0-38D99ADB2A10}" srcId="{0BC9A935-B7D9-7441-808F-E830EB5FFB5B}" destId="{2021D9FF-E072-654A-A6CA-EEFA4451B5C5}" srcOrd="4" destOrd="0" parTransId="{0DF7392B-5C38-BC4F-8502-B75FB2CBA14D}" sibTransId="{B2646BBA-13BE-D34B-90B9-9C6190EF00C3}"/>
    <dgm:cxn modelId="{E9DA9D78-5A16-DB4C-BA67-F96A7C070EED}" type="presOf" srcId="{A6EF6660-6BAC-FE40-A1CC-7D1CE2BD1E85}" destId="{36F939A2-C6F0-CA48-A9E4-7BC820415CD8}" srcOrd="0" destOrd="0" presId="urn:microsoft.com/office/officeart/2005/8/layout/vList2"/>
    <dgm:cxn modelId="{D587EC7B-4B01-4548-B16A-D10006B7EEC8}" srcId="{0BC9A935-B7D9-7441-808F-E830EB5FFB5B}" destId="{2EF17E10-A47B-5E42-8C95-580B6BF542A0}" srcOrd="5" destOrd="0" parTransId="{ECFDC92E-2DC9-6841-95E7-1D8AF2C4B6F0}" sibTransId="{3D3030A1-FE72-3746-BCB1-1F7FFE7E2AB7}"/>
    <dgm:cxn modelId="{7BCD51A5-6F41-E941-91B0-8D3183F9BF73}" srcId="{0BC9A935-B7D9-7441-808F-E830EB5FFB5B}" destId="{23592BCD-1B47-644E-B66E-7D8A24CD84BF}" srcOrd="2" destOrd="0" parTransId="{00C0BCBD-40F9-6945-AC84-0450CC20D660}" sibTransId="{39A66CC4-63A9-7444-B8CC-C25CC74B5847}"/>
    <dgm:cxn modelId="{6F4EC8AA-FBC3-414E-B2F4-93A0B6D318C5}" type="presOf" srcId="{2021D9FF-E072-654A-A6CA-EEFA4451B5C5}" destId="{F470849D-B89D-E247-A446-C9B1BD34CC94}" srcOrd="0" destOrd="0" presId="urn:microsoft.com/office/officeart/2005/8/layout/vList2"/>
    <dgm:cxn modelId="{C0B518BE-E42F-AA4F-8C5E-330E08BE6376}" type="presOf" srcId="{23592BCD-1B47-644E-B66E-7D8A24CD84BF}" destId="{909F50F1-703D-4749-885F-14EF38BAE038}" srcOrd="0" destOrd="0" presId="urn:microsoft.com/office/officeart/2005/8/layout/vList2"/>
    <dgm:cxn modelId="{0840B5CF-844A-574F-B1C4-FC8157C17C9B}" srcId="{0BC9A935-B7D9-7441-808F-E830EB5FFB5B}" destId="{1F1FF84B-F129-B743-919E-7F58B2A2979F}" srcOrd="3" destOrd="0" parTransId="{DF062595-25F6-584C-8A1C-EBCA7630D58A}" sibTransId="{343D050D-9978-EF42-9F28-F8706819E019}"/>
    <dgm:cxn modelId="{73D95AE4-C457-6549-A364-E94AE92A51FF}" type="presOf" srcId="{0BC9A935-B7D9-7441-808F-E830EB5FFB5B}" destId="{F03CE3B3-3556-584C-AC45-E8107CF683AB}" srcOrd="0" destOrd="0" presId="urn:microsoft.com/office/officeart/2005/8/layout/vList2"/>
    <dgm:cxn modelId="{EB60FBFD-76BD-7C44-B9EF-30BBC13C632D}" type="presOf" srcId="{4CE71FD8-F8C3-6C4C-AB6E-58BE9332BB06}" destId="{6A5337D0-AFEA-214F-89F1-951AAEA14C9E}" srcOrd="0" destOrd="0" presId="urn:microsoft.com/office/officeart/2005/8/layout/vList2"/>
    <dgm:cxn modelId="{249DB62C-A8E1-6145-81A1-7B43F2067539}" type="presParOf" srcId="{F03CE3B3-3556-584C-AC45-E8107CF683AB}" destId="{36F939A2-C6F0-CA48-A9E4-7BC820415CD8}" srcOrd="0" destOrd="0" presId="urn:microsoft.com/office/officeart/2005/8/layout/vList2"/>
    <dgm:cxn modelId="{C3808842-B59E-014D-A8D3-3270BD592391}" type="presParOf" srcId="{F03CE3B3-3556-584C-AC45-E8107CF683AB}" destId="{2836CE29-D332-964F-A831-D94B02360107}" srcOrd="1" destOrd="0" presId="urn:microsoft.com/office/officeart/2005/8/layout/vList2"/>
    <dgm:cxn modelId="{CD6EBD00-AD7C-9640-8B06-18F3BFCCA746}" type="presParOf" srcId="{F03CE3B3-3556-584C-AC45-E8107CF683AB}" destId="{6A5337D0-AFEA-214F-89F1-951AAEA14C9E}" srcOrd="2" destOrd="0" presId="urn:microsoft.com/office/officeart/2005/8/layout/vList2"/>
    <dgm:cxn modelId="{5893187E-CC0F-1340-A996-B6634EC1DE67}" type="presParOf" srcId="{F03CE3B3-3556-584C-AC45-E8107CF683AB}" destId="{DF08781F-69BF-3E4D-A015-82E7C3F7A339}" srcOrd="3" destOrd="0" presId="urn:microsoft.com/office/officeart/2005/8/layout/vList2"/>
    <dgm:cxn modelId="{CB628F61-991A-6444-A199-9CCBE4E58C00}" type="presParOf" srcId="{F03CE3B3-3556-584C-AC45-E8107CF683AB}" destId="{909F50F1-703D-4749-885F-14EF38BAE038}" srcOrd="4" destOrd="0" presId="urn:microsoft.com/office/officeart/2005/8/layout/vList2"/>
    <dgm:cxn modelId="{8551B3F2-021C-F943-823C-94422500014C}" type="presParOf" srcId="{F03CE3B3-3556-584C-AC45-E8107CF683AB}" destId="{D9369CD3-C3E0-9E4E-90DD-081CCE57FD66}" srcOrd="5" destOrd="0" presId="urn:microsoft.com/office/officeart/2005/8/layout/vList2"/>
    <dgm:cxn modelId="{BB9ABE94-229D-A247-A4B5-A9245373CBB0}" type="presParOf" srcId="{F03CE3B3-3556-584C-AC45-E8107CF683AB}" destId="{3591898A-225C-4944-B8FF-C72A8AB4CFF1}" srcOrd="6" destOrd="0" presId="urn:microsoft.com/office/officeart/2005/8/layout/vList2"/>
    <dgm:cxn modelId="{E679F454-1540-E548-BA71-6BACE8204226}" type="presParOf" srcId="{F03CE3B3-3556-584C-AC45-E8107CF683AB}" destId="{815BCE07-79AA-4B41-8823-2CC419B7B68D}" srcOrd="7" destOrd="0" presId="urn:microsoft.com/office/officeart/2005/8/layout/vList2"/>
    <dgm:cxn modelId="{9624810E-C47D-7E4E-A209-5EDF924A8056}" type="presParOf" srcId="{F03CE3B3-3556-584C-AC45-E8107CF683AB}" destId="{F470849D-B89D-E247-A446-C9B1BD34CC94}" srcOrd="8" destOrd="0" presId="urn:microsoft.com/office/officeart/2005/8/layout/vList2"/>
    <dgm:cxn modelId="{D8EE6853-1D67-804E-B014-0CDA9E3E610C}" type="presParOf" srcId="{F03CE3B3-3556-584C-AC45-E8107CF683AB}" destId="{79E7C433-8B7D-F14F-95F6-591158F64494}" srcOrd="9" destOrd="0" presId="urn:microsoft.com/office/officeart/2005/8/layout/vList2"/>
    <dgm:cxn modelId="{F19338E0-226B-5C48-8696-F692E0D4D035}" type="presParOf" srcId="{F03CE3B3-3556-584C-AC45-E8107CF683AB}" destId="{31428ED6-3C98-F643-BBF1-D2F957104EAD}"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9514F-3505-E942-BDC7-7367BDA187C6}">
      <dsp:nvSpPr>
        <dsp:cNvPr id="0" name=""/>
        <dsp:cNvSpPr/>
      </dsp:nvSpPr>
      <dsp:spPr>
        <a:xfrm>
          <a:off x="0" y="83099"/>
          <a:ext cx="6553200" cy="1216800"/>
        </a:xfrm>
        <a:prstGeom prst="round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S" sz="2800" b="1" i="0" kern="1200" dirty="0"/>
            <a:t>JUVENTUD</a:t>
          </a:r>
          <a:endParaRPr lang="es-ES" sz="2800" kern="1200" dirty="0"/>
        </a:p>
      </dsp:txBody>
      <dsp:txXfrm>
        <a:off x="59399" y="142498"/>
        <a:ext cx="6434402" cy="1098002"/>
      </dsp:txXfrm>
    </dsp:sp>
    <dsp:sp modelId="{151EAA56-4FD7-FA43-9D44-63397CDB4283}">
      <dsp:nvSpPr>
        <dsp:cNvPr id="0" name=""/>
        <dsp:cNvSpPr/>
      </dsp:nvSpPr>
      <dsp:spPr>
        <a:xfrm>
          <a:off x="0" y="1487100"/>
          <a:ext cx="6553200" cy="1216800"/>
        </a:xfrm>
        <a:prstGeom prst="roundRect">
          <a:avLst/>
        </a:prstGeom>
        <a:solidFill>
          <a:schemeClr val="accent6">
            <a:lumMod val="40000"/>
            <a:lumOff val="60000"/>
          </a:schemeClr>
        </a:solidFill>
        <a:ln w="25400" cap="flat" cmpd="sng" algn="ctr">
          <a:solidFill>
            <a:schemeClr val="accent6">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S" sz="2800" b="1" i="0" kern="1200" dirty="0">
              <a:solidFill>
                <a:schemeClr val="bg2"/>
              </a:solidFill>
            </a:rPr>
            <a:t>PAZ Y SEGURIDAD</a:t>
          </a:r>
          <a:endParaRPr lang="es-ES" sz="2800" b="1" kern="1200" dirty="0">
            <a:solidFill>
              <a:schemeClr val="bg2"/>
            </a:solidFill>
          </a:endParaRPr>
        </a:p>
      </dsp:txBody>
      <dsp:txXfrm>
        <a:off x="59399" y="1546499"/>
        <a:ext cx="6434402" cy="1098002"/>
      </dsp:txXfrm>
    </dsp:sp>
    <dsp:sp modelId="{6D37BC8C-AFC3-2740-BAF1-9CBFF898AD09}">
      <dsp:nvSpPr>
        <dsp:cNvPr id="0" name=""/>
        <dsp:cNvSpPr/>
      </dsp:nvSpPr>
      <dsp:spPr>
        <a:xfrm>
          <a:off x="0" y="2891100"/>
          <a:ext cx="6553200" cy="121680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S" sz="2800" b="1" i="0" kern="1200" dirty="0"/>
            <a:t>PARTICIPACIÓN SIGNIFICATIVA DE LAS JUVENTUDES</a:t>
          </a:r>
          <a:endParaRPr lang="es-ES" sz="2800" kern="1200" dirty="0"/>
        </a:p>
      </dsp:txBody>
      <dsp:txXfrm>
        <a:off x="59399" y="2950499"/>
        <a:ext cx="6434402"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D00D6-E4BA-CB44-AC52-E9D4645BA6E1}">
      <dsp:nvSpPr>
        <dsp:cNvPr id="0" name=""/>
        <dsp:cNvSpPr/>
      </dsp:nvSpPr>
      <dsp:spPr>
        <a:xfrm>
          <a:off x="0" y="66720"/>
          <a:ext cx="6553200" cy="958230"/>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b="1" i="0" kern="1200" dirty="0">
              <a:solidFill>
                <a:schemeClr val="bg2"/>
              </a:solidFill>
            </a:rPr>
            <a:t>Enfoque participativo y sensible a la juventud</a:t>
          </a:r>
          <a:endParaRPr lang="es-ES" sz="2600" kern="1200" dirty="0">
            <a:solidFill>
              <a:schemeClr val="bg2"/>
            </a:solidFill>
          </a:endParaRPr>
        </a:p>
      </dsp:txBody>
      <dsp:txXfrm>
        <a:off x="46777" y="113497"/>
        <a:ext cx="6459646" cy="864676"/>
      </dsp:txXfrm>
    </dsp:sp>
    <dsp:sp modelId="{F7AB0A2C-D834-E744-882A-D866B401C461}">
      <dsp:nvSpPr>
        <dsp:cNvPr id="0" name=""/>
        <dsp:cNvSpPr/>
      </dsp:nvSpPr>
      <dsp:spPr>
        <a:xfrm>
          <a:off x="0" y="1099830"/>
          <a:ext cx="6553200" cy="958230"/>
        </a:xfrm>
        <a:prstGeom prst="round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b="1" i="0" kern="1200" dirty="0"/>
            <a:t>Enfoque inclusivo</a:t>
          </a:r>
          <a:endParaRPr lang="es-ES" sz="2600" kern="1200" dirty="0"/>
        </a:p>
      </dsp:txBody>
      <dsp:txXfrm>
        <a:off x="46777" y="1146607"/>
        <a:ext cx="6459646" cy="864676"/>
      </dsp:txXfrm>
    </dsp:sp>
    <dsp:sp modelId="{BC5A8F4A-5067-E748-AB9C-906AA6E75FD5}">
      <dsp:nvSpPr>
        <dsp:cNvPr id="0" name=""/>
        <dsp:cNvSpPr/>
      </dsp:nvSpPr>
      <dsp:spPr>
        <a:xfrm>
          <a:off x="0" y="2132940"/>
          <a:ext cx="6553200" cy="958230"/>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b="1" i="0" kern="1200"/>
            <a:t>Enfoque intergeneracional</a:t>
          </a:r>
          <a:endParaRPr lang="es-ES" sz="2600" kern="1200"/>
        </a:p>
      </dsp:txBody>
      <dsp:txXfrm>
        <a:off x="46777" y="2179717"/>
        <a:ext cx="6459646" cy="864676"/>
      </dsp:txXfrm>
    </dsp:sp>
    <dsp:sp modelId="{E89B2C43-0D02-0147-A5DC-E4AB849F450B}">
      <dsp:nvSpPr>
        <dsp:cNvPr id="0" name=""/>
        <dsp:cNvSpPr/>
      </dsp:nvSpPr>
      <dsp:spPr>
        <a:xfrm>
          <a:off x="0" y="3166049"/>
          <a:ext cx="6553200" cy="95823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b="1" i="0" kern="1200" dirty="0">
              <a:solidFill>
                <a:schemeClr val="bg2"/>
              </a:solidFill>
            </a:rPr>
            <a:t>Enfoque de no causar daño y sensible a los conflictos</a:t>
          </a:r>
          <a:endParaRPr lang="es-ES" sz="2600" kern="1200" dirty="0">
            <a:solidFill>
              <a:schemeClr val="bg2"/>
            </a:solidFill>
          </a:endParaRPr>
        </a:p>
      </dsp:txBody>
      <dsp:txXfrm>
        <a:off x="46777" y="3212826"/>
        <a:ext cx="6459646" cy="8646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BCF0E-8F02-7048-9F5F-28E3DE6E52EB}">
      <dsp:nvSpPr>
        <dsp:cNvPr id="0" name=""/>
        <dsp:cNvSpPr/>
      </dsp:nvSpPr>
      <dsp:spPr>
        <a:xfrm>
          <a:off x="3197" y="1934"/>
          <a:ext cx="4876791" cy="1276945"/>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s-ES" sz="2900" b="0" i="0" kern="1200" dirty="0">
              <a:solidFill>
                <a:schemeClr val="bg2"/>
              </a:solidFill>
            </a:rPr>
            <a:t>Conocer la </a:t>
          </a:r>
          <a:r>
            <a:rPr lang="es-ES" sz="2900" b="1" i="0" kern="1200" dirty="0">
              <a:solidFill>
                <a:schemeClr val="bg2"/>
              </a:solidFill>
            </a:rPr>
            <a:t>perspectiva de juventud, paz y  seguridad </a:t>
          </a:r>
          <a:endParaRPr lang="es-ES" sz="2900" kern="1200" dirty="0">
            <a:solidFill>
              <a:schemeClr val="bg2"/>
            </a:solidFill>
          </a:endParaRPr>
        </a:p>
      </dsp:txBody>
      <dsp:txXfrm>
        <a:off x="65532" y="64269"/>
        <a:ext cx="4752121" cy="1152275"/>
      </dsp:txXfrm>
    </dsp:sp>
    <dsp:sp modelId="{DFD525D8-8010-CA4B-AF84-184FCDF572E6}">
      <dsp:nvSpPr>
        <dsp:cNvPr id="0" name=""/>
        <dsp:cNvSpPr/>
      </dsp:nvSpPr>
      <dsp:spPr>
        <a:xfrm>
          <a:off x="3197" y="1342727"/>
          <a:ext cx="6327646" cy="1276945"/>
        </a:xfrm>
        <a:prstGeom prst="round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s-ES" sz="2900" b="0" i="0" kern="1200" dirty="0"/>
            <a:t>Identificar, </a:t>
          </a:r>
          <a:r>
            <a:rPr lang="es-ES" sz="2900" b="1" i="0" kern="1200" dirty="0"/>
            <a:t>prioridades específicas que deben ser abordadas</a:t>
          </a:r>
          <a:endParaRPr lang="es-ES" sz="2900" kern="1200" dirty="0"/>
        </a:p>
      </dsp:txBody>
      <dsp:txXfrm>
        <a:off x="65532" y="1405062"/>
        <a:ext cx="6202976" cy="1152275"/>
      </dsp:txXfrm>
    </dsp:sp>
    <dsp:sp modelId="{003AAD01-B431-2643-84AA-CD5FB4377E0D}">
      <dsp:nvSpPr>
        <dsp:cNvPr id="0" name=""/>
        <dsp:cNvSpPr/>
      </dsp:nvSpPr>
      <dsp:spPr>
        <a:xfrm>
          <a:off x="3197" y="2683519"/>
          <a:ext cx="6546805" cy="1276945"/>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s-ES" sz="2900" b="0" i="0" kern="1200" dirty="0"/>
            <a:t>Enumerar los </a:t>
          </a:r>
          <a:r>
            <a:rPr lang="es-ES" sz="2900" b="1" i="0" kern="1200" dirty="0">
              <a:solidFill>
                <a:schemeClr val="bg2"/>
              </a:solidFill>
            </a:rPr>
            <a:t>compromisos, marcos normativos y políticas públicas</a:t>
          </a:r>
          <a:endParaRPr lang="es-ES" sz="2900" kern="1200" dirty="0">
            <a:solidFill>
              <a:schemeClr val="bg2"/>
            </a:solidFill>
          </a:endParaRPr>
        </a:p>
      </dsp:txBody>
      <dsp:txXfrm>
        <a:off x="65532" y="2745854"/>
        <a:ext cx="6422135" cy="11522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FB686-F753-0546-A09C-8763330239D5}">
      <dsp:nvSpPr>
        <dsp:cNvPr id="0" name=""/>
        <dsp:cNvSpPr/>
      </dsp:nvSpPr>
      <dsp:spPr>
        <a:xfrm>
          <a:off x="3197" y="358"/>
          <a:ext cx="6546805" cy="574011"/>
        </a:xfrm>
        <a:prstGeom prst="roundRect">
          <a:avLst/>
        </a:prstGeom>
        <a:solidFill>
          <a:schemeClr val="accent2">
            <a:lumMod val="20000"/>
            <a:lumOff val="80000"/>
          </a:scheme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b="1" i="0" kern="1200" dirty="0">
              <a:solidFill>
                <a:schemeClr val="bg2"/>
              </a:solidFill>
              <a:latin typeface="Times New Roman"/>
              <a:ea typeface="+mn-ea"/>
              <a:cs typeface="+mn-cs"/>
            </a:rPr>
            <a:t>Datos demográficos</a:t>
          </a:r>
        </a:p>
      </dsp:txBody>
      <dsp:txXfrm>
        <a:off x="31218" y="28379"/>
        <a:ext cx="6490763" cy="517969"/>
      </dsp:txXfrm>
    </dsp:sp>
    <dsp:sp modelId="{96BA82DD-FBE9-124C-B1DE-801E881637DA}">
      <dsp:nvSpPr>
        <dsp:cNvPr id="0" name=""/>
        <dsp:cNvSpPr/>
      </dsp:nvSpPr>
      <dsp:spPr>
        <a:xfrm>
          <a:off x="3197" y="603070"/>
          <a:ext cx="6546805" cy="574011"/>
        </a:xfrm>
        <a:prstGeom prst="roundRect">
          <a:avLst/>
        </a:prstGeom>
        <a:solidFill>
          <a:schemeClr val="accent2">
            <a:lumMod val="40000"/>
            <a:lumOff val="60000"/>
          </a:scheme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b="1" i="0" kern="1200" dirty="0">
              <a:solidFill>
                <a:schemeClr val="bg2"/>
              </a:solidFill>
              <a:latin typeface="Times New Roman"/>
              <a:ea typeface="+mn-ea"/>
              <a:cs typeface="+mn-cs"/>
            </a:rPr>
            <a:t>Impacto</a:t>
          </a:r>
          <a:r>
            <a:rPr lang="es-ES" sz="1800" b="0" i="0" kern="1200" dirty="0"/>
            <a:t> de los conflictos y la violencia en las personas jóvenes </a:t>
          </a:r>
          <a:endParaRPr lang="es-ES" sz="1800" kern="1200" dirty="0"/>
        </a:p>
      </dsp:txBody>
      <dsp:txXfrm>
        <a:off x="31218" y="631091"/>
        <a:ext cx="6490763" cy="517969"/>
      </dsp:txXfrm>
    </dsp:sp>
    <dsp:sp modelId="{E56C16E6-1A01-1144-9DFC-EBAD9620B044}">
      <dsp:nvSpPr>
        <dsp:cNvPr id="0" name=""/>
        <dsp:cNvSpPr/>
      </dsp:nvSpPr>
      <dsp:spPr>
        <a:xfrm>
          <a:off x="3197" y="1205782"/>
          <a:ext cx="6546805" cy="574011"/>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s-ES" sz="2600" b="1" i="0" kern="1200" dirty="0">
              <a:solidFill>
                <a:srgbClr val="FFFFFF"/>
              </a:solidFill>
              <a:latin typeface="Times New Roman"/>
              <a:ea typeface="+mn-ea"/>
              <a:cs typeface="+mn-cs"/>
            </a:rPr>
            <a:t>Percepción</a:t>
          </a:r>
          <a:r>
            <a:rPr lang="es-ES" sz="2000" b="0" i="0" kern="1200" dirty="0"/>
            <a:t> de las personas jóvenes: </a:t>
          </a:r>
          <a:endParaRPr lang="es-ES" sz="2000" kern="1200" dirty="0"/>
        </a:p>
      </dsp:txBody>
      <dsp:txXfrm>
        <a:off x="31218" y="1233803"/>
        <a:ext cx="6490763" cy="517969"/>
      </dsp:txXfrm>
    </dsp:sp>
    <dsp:sp modelId="{816E44A8-114D-E44A-894B-742C651D7617}">
      <dsp:nvSpPr>
        <dsp:cNvPr id="0" name=""/>
        <dsp:cNvSpPr/>
      </dsp:nvSpPr>
      <dsp:spPr>
        <a:xfrm>
          <a:off x="3197" y="1808494"/>
          <a:ext cx="6546805" cy="574011"/>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s-ES" sz="2600" b="1" i="0" kern="1200" dirty="0">
              <a:solidFill>
                <a:srgbClr val="FFFFFF"/>
              </a:solidFill>
              <a:latin typeface="Times New Roman"/>
              <a:ea typeface="+mn-ea"/>
              <a:cs typeface="+mn-cs"/>
            </a:rPr>
            <a:t>Derechos</a:t>
          </a:r>
          <a:r>
            <a:rPr lang="es-ES" sz="2000" b="0" i="0" kern="1200" dirty="0"/>
            <a:t> humanos</a:t>
          </a:r>
          <a:endParaRPr lang="es-ES" sz="2000" kern="1200" dirty="0"/>
        </a:p>
      </dsp:txBody>
      <dsp:txXfrm>
        <a:off x="31218" y="1836515"/>
        <a:ext cx="6490763" cy="517969"/>
      </dsp:txXfrm>
    </dsp:sp>
    <dsp:sp modelId="{747CC8FD-1CE4-D74D-ADE4-2D889B319767}">
      <dsp:nvSpPr>
        <dsp:cNvPr id="0" name=""/>
        <dsp:cNvSpPr/>
      </dsp:nvSpPr>
      <dsp:spPr>
        <a:xfrm>
          <a:off x="3197" y="2411206"/>
          <a:ext cx="6546805" cy="574011"/>
        </a:xfrm>
        <a:prstGeom prst="round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s-ES" sz="2600" b="1" i="0" kern="1200" dirty="0">
              <a:solidFill>
                <a:srgbClr val="FFFFFF"/>
              </a:solidFill>
              <a:latin typeface="Times New Roman"/>
              <a:ea typeface="+mn-ea"/>
              <a:cs typeface="+mn-cs"/>
            </a:rPr>
            <a:t>Igualdad</a:t>
          </a:r>
          <a:r>
            <a:rPr lang="es-ES" sz="2000" b="0" i="0" kern="1200" dirty="0"/>
            <a:t> de género</a:t>
          </a:r>
          <a:endParaRPr lang="es-ES" sz="2000" kern="1200" dirty="0"/>
        </a:p>
      </dsp:txBody>
      <dsp:txXfrm>
        <a:off x="31218" y="2439227"/>
        <a:ext cx="6490763" cy="517969"/>
      </dsp:txXfrm>
    </dsp:sp>
    <dsp:sp modelId="{50C0A00E-FE34-AB49-B5CE-359ACB8259ED}">
      <dsp:nvSpPr>
        <dsp:cNvPr id="0" name=""/>
        <dsp:cNvSpPr/>
      </dsp:nvSpPr>
      <dsp:spPr>
        <a:xfrm>
          <a:off x="3197" y="3013918"/>
          <a:ext cx="6473654" cy="574011"/>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s-ES" sz="2600" b="1" i="0" kern="1200" dirty="0">
              <a:solidFill>
                <a:srgbClr val="FFFFFF"/>
              </a:solidFill>
              <a:latin typeface="Times New Roman"/>
              <a:ea typeface="+mn-ea"/>
              <a:cs typeface="+mn-cs"/>
            </a:rPr>
            <a:t>Participación</a:t>
          </a:r>
          <a:r>
            <a:rPr lang="es-ES" sz="2000" b="0" i="0" kern="1200" dirty="0"/>
            <a:t> de las personas jóvenes en la paz y la seguridad </a:t>
          </a:r>
          <a:endParaRPr lang="es-ES" sz="2000" kern="1200" dirty="0"/>
        </a:p>
      </dsp:txBody>
      <dsp:txXfrm>
        <a:off x="31218" y="3041939"/>
        <a:ext cx="6417612" cy="517969"/>
      </dsp:txXfrm>
    </dsp:sp>
    <dsp:sp modelId="{AC15ECFC-BBED-8A42-BECF-0EC25E6D3F8A}">
      <dsp:nvSpPr>
        <dsp:cNvPr id="0" name=""/>
        <dsp:cNvSpPr/>
      </dsp:nvSpPr>
      <dsp:spPr>
        <a:xfrm>
          <a:off x="3197" y="3616630"/>
          <a:ext cx="6546805" cy="574011"/>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s-ES" sz="2600" b="1" i="0" kern="1200" dirty="0">
              <a:solidFill>
                <a:schemeClr val="bg2"/>
              </a:solidFill>
              <a:latin typeface="Times New Roman"/>
              <a:ea typeface="+mn-ea"/>
              <a:cs typeface="+mn-cs"/>
            </a:rPr>
            <a:t>Grupos</a:t>
          </a:r>
          <a:r>
            <a:rPr lang="es-ES" sz="2800" b="0" i="0" kern="1200" dirty="0"/>
            <a:t>, </a:t>
          </a:r>
          <a:r>
            <a:rPr lang="es-ES" sz="2000" b="0" i="0" kern="1200" dirty="0"/>
            <a:t>organizaciones y redes de jóvenes</a:t>
          </a:r>
          <a:endParaRPr lang="es-ES" sz="2000" kern="1200" dirty="0"/>
        </a:p>
      </dsp:txBody>
      <dsp:txXfrm>
        <a:off x="31218" y="3644651"/>
        <a:ext cx="6490763" cy="5179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73B02-8FE6-8A48-AA89-2EB3B4F206B3}">
      <dsp:nvSpPr>
        <dsp:cNvPr id="0" name=""/>
        <dsp:cNvSpPr/>
      </dsp:nvSpPr>
      <dsp:spPr>
        <a:xfrm>
          <a:off x="31" y="500184"/>
          <a:ext cx="3062213" cy="2008431"/>
        </a:xfrm>
        <a:prstGeom prst="rect">
          <a:avLst/>
        </a:prstGeom>
        <a:solidFill>
          <a:schemeClr val="accent6">
            <a:lumMod val="60000"/>
            <a:lumOff val="40000"/>
          </a:schemeClr>
        </a:solidFill>
        <a:ln w="25400" cap="flat" cmpd="sng" algn="ctr">
          <a:solidFill>
            <a:schemeClr val="accent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ES" sz="1800" b="0" i="0" kern="1200" dirty="0"/>
            <a:t>Los </a:t>
          </a:r>
          <a:r>
            <a:rPr lang="es-ES" sz="1800" b="1" i="0" kern="1200" dirty="0"/>
            <a:t>métodos participativos de análisis de contexto </a:t>
          </a:r>
          <a:r>
            <a:rPr lang="es-ES" sz="1800" b="0" i="0" kern="1200" dirty="0"/>
            <a:t>de Costa Rica utilizados en su Política Nacional de Juventud.</a:t>
          </a:r>
          <a:endParaRPr lang="es-ES" sz="1800" kern="1200" dirty="0"/>
        </a:p>
      </dsp:txBody>
      <dsp:txXfrm>
        <a:off x="31" y="500184"/>
        <a:ext cx="3062213" cy="2008431"/>
      </dsp:txXfrm>
    </dsp:sp>
    <dsp:sp modelId="{ABC11D69-50F3-3248-B536-4092A716F6AC}">
      <dsp:nvSpPr>
        <dsp:cNvPr id="0" name=""/>
        <dsp:cNvSpPr/>
      </dsp:nvSpPr>
      <dsp:spPr>
        <a:xfrm flipV="1">
          <a:off x="31" y="2322759"/>
          <a:ext cx="3062213" cy="225056"/>
        </a:xfrm>
        <a:prstGeom prst="rect">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A463F8-0722-EF4B-9F64-D7BACB2BC58E}">
      <dsp:nvSpPr>
        <dsp:cNvPr id="0" name=""/>
        <dsp:cNvSpPr/>
      </dsp:nvSpPr>
      <dsp:spPr>
        <a:xfrm>
          <a:off x="3490954" y="494688"/>
          <a:ext cx="3062213" cy="2042785"/>
        </a:xfrm>
        <a:prstGeom prst="rect">
          <a:avLst/>
        </a:prstGeom>
        <a:solidFill>
          <a:schemeClr val="accent6">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ES" sz="1800" b="0" i="0" kern="1200" dirty="0"/>
            <a:t>EL </a:t>
          </a:r>
          <a:r>
            <a:rPr lang="es-ES" sz="1800" b="1" i="0" kern="1200" dirty="0"/>
            <a:t>análisis de contexto ha permitido</a:t>
          </a:r>
          <a:r>
            <a:rPr lang="es-ES" sz="1800" b="0" i="0" kern="1200" dirty="0"/>
            <a:t> la identificación de las prioridades en las que se enfoca la PPPJ 2020-2024. </a:t>
          </a:r>
          <a:endParaRPr lang="es-ES" sz="1800" kern="1200" dirty="0"/>
        </a:p>
      </dsp:txBody>
      <dsp:txXfrm>
        <a:off x="3490954" y="494688"/>
        <a:ext cx="3062213" cy="2042785"/>
      </dsp:txXfrm>
    </dsp:sp>
    <dsp:sp modelId="{DBC9D2EA-53BE-304C-BAF8-0FFA64D7EBAC}">
      <dsp:nvSpPr>
        <dsp:cNvPr id="0" name=""/>
        <dsp:cNvSpPr/>
      </dsp:nvSpPr>
      <dsp:spPr>
        <a:xfrm flipV="1">
          <a:off x="3490954" y="2340626"/>
          <a:ext cx="3062213" cy="212684"/>
        </a:xfrm>
        <a:prstGeom prst="rect">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648A9-C31D-FF47-9E05-D2481969152C}">
      <dsp:nvSpPr>
        <dsp:cNvPr id="0" name=""/>
        <dsp:cNvSpPr/>
      </dsp:nvSpPr>
      <dsp:spPr>
        <a:xfrm>
          <a:off x="0" y="22379"/>
          <a:ext cx="6553200" cy="1441440"/>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sz="2200" b="1" i="0" kern="1200" dirty="0">
              <a:solidFill>
                <a:schemeClr val="bg2"/>
              </a:solidFill>
            </a:rPr>
            <a:t>COMPROMISOS:</a:t>
          </a:r>
          <a:r>
            <a:rPr lang="es-ES" sz="2200" b="1" i="0" kern="1200" dirty="0"/>
            <a:t>¿Tiene su país algún compromiso formal con la agenda, por ejemplo, una declaración o un comunicado de los líderes políticos de alto nivel? </a:t>
          </a:r>
          <a:endParaRPr lang="es-ES" sz="2200" kern="1200" dirty="0"/>
        </a:p>
      </dsp:txBody>
      <dsp:txXfrm>
        <a:off x="70365" y="92744"/>
        <a:ext cx="6412470" cy="1300710"/>
      </dsp:txXfrm>
    </dsp:sp>
    <dsp:sp modelId="{762024B5-3441-B946-A8F0-0103691A1631}">
      <dsp:nvSpPr>
        <dsp:cNvPr id="0" name=""/>
        <dsp:cNvSpPr/>
      </dsp:nvSpPr>
      <dsp:spPr>
        <a:xfrm>
          <a:off x="0" y="1527180"/>
          <a:ext cx="6553200" cy="1441440"/>
        </a:xfrm>
        <a:prstGeom prst="round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sz="2200" b="1" i="0" kern="1200" dirty="0">
              <a:solidFill>
                <a:schemeClr val="bg2"/>
              </a:solidFill>
            </a:rPr>
            <a:t>LEYES</a:t>
          </a:r>
          <a:r>
            <a:rPr lang="es-ES" sz="2200" b="1" i="0" kern="1200" dirty="0"/>
            <a:t>:¿Existen leyes nacionales que ya promuevan los objetivos de la JPS?</a:t>
          </a:r>
        </a:p>
        <a:p>
          <a:pPr marL="0" lvl="0" indent="0" algn="l" defTabSz="977900">
            <a:lnSpc>
              <a:spcPct val="90000"/>
            </a:lnSpc>
            <a:spcBef>
              <a:spcPct val="0"/>
            </a:spcBef>
            <a:spcAft>
              <a:spcPct val="35000"/>
            </a:spcAft>
            <a:buNone/>
          </a:pPr>
          <a:r>
            <a:rPr lang="es-ES" sz="2200" b="1" i="0" kern="1200" dirty="0"/>
            <a:t> </a:t>
          </a:r>
          <a:endParaRPr lang="es-ES" sz="2200" kern="1200" dirty="0"/>
        </a:p>
      </dsp:txBody>
      <dsp:txXfrm>
        <a:off x="70365" y="1597545"/>
        <a:ext cx="6412470" cy="1300710"/>
      </dsp:txXfrm>
    </dsp:sp>
    <dsp:sp modelId="{BC6AAD92-A1BC-A54E-8237-11F5CD5555D4}">
      <dsp:nvSpPr>
        <dsp:cNvPr id="0" name=""/>
        <dsp:cNvSpPr/>
      </dsp:nvSpPr>
      <dsp:spPr>
        <a:xfrm>
          <a:off x="0" y="3031980"/>
          <a:ext cx="6553200" cy="144144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sz="2200" b="1" i="0" kern="1200" dirty="0">
              <a:solidFill>
                <a:schemeClr val="bg2"/>
              </a:solidFill>
            </a:rPr>
            <a:t>POLÍTICAS</a:t>
          </a:r>
          <a:r>
            <a:rPr lang="es-ES" sz="2200" b="1" i="0" kern="1200" dirty="0"/>
            <a:t>: ¿Cuáles son las políticas que apoyan los objetivos de la JPS?</a:t>
          </a:r>
          <a:endParaRPr lang="es-ES" sz="2200" kern="1200" dirty="0"/>
        </a:p>
      </dsp:txBody>
      <dsp:txXfrm>
        <a:off x="70365" y="3102345"/>
        <a:ext cx="6412470" cy="13007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939A2-C6F0-CA48-A9E4-7BC820415CD8}">
      <dsp:nvSpPr>
        <dsp:cNvPr id="0" name=""/>
        <dsp:cNvSpPr/>
      </dsp:nvSpPr>
      <dsp:spPr>
        <a:xfrm>
          <a:off x="0" y="10365"/>
          <a:ext cx="6553200" cy="700244"/>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S" sz="1900" b="0" i="0" kern="1200" dirty="0"/>
            <a:t>Marcos que guían la acción en materia de JPS a nivel regional/</a:t>
          </a:r>
          <a:r>
            <a:rPr lang="es-ES" sz="1900" b="1" i="0" kern="1200" dirty="0"/>
            <a:t>INTERNACIONAL</a:t>
          </a:r>
          <a:endParaRPr lang="es-ES" sz="1900" kern="1200" dirty="0"/>
        </a:p>
      </dsp:txBody>
      <dsp:txXfrm>
        <a:off x="34183" y="44548"/>
        <a:ext cx="6484834" cy="631878"/>
      </dsp:txXfrm>
    </dsp:sp>
    <dsp:sp modelId="{6A5337D0-AFEA-214F-89F1-951AAEA14C9E}">
      <dsp:nvSpPr>
        <dsp:cNvPr id="0" name=""/>
        <dsp:cNvSpPr/>
      </dsp:nvSpPr>
      <dsp:spPr>
        <a:xfrm>
          <a:off x="0" y="765330"/>
          <a:ext cx="6553200" cy="700244"/>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S" sz="1900" b="1" i="0" kern="1200" dirty="0">
              <a:solidFill>
                <a:schemeClr val="bg1"/>
              </a:solidFill>
            </a:rPr>
            <a:t>Convención Iberoamericana de Derechos de los Jóvenes</a:t>
          </a:r>
          <a:endParaRPr lang="es-ES" sz="1900" kern="1200" dirty="0">
            <a:solidFill>
              <a:schemeClr val="bg1"/>
            </a:solidFill>
          </a:endParaRPr>
        </a:p>
      </dsp:txBody>
      <dsp:txXfrm>
        <a:off x="34183" y="799513"/>
        <a:ext cx="6484834" cy="631878"/>
      </dsp:txXfrm>
    </dsp:sp>
    <dsp:sp modelId="{909F50F1-703D-4749-885F-14EF38BAE038}">
      <dsp:nvSpPr>
        <dsp:cNvPr id="0" name=""/>
        <dsp:cNvSpPr/>
      </dsp:nvSpPr>
      <dsp:spPr>
        <a:xfrm>
          <a:off x="0" y="1520295"/>
          <a:ext cx="6553200" cy="700244"/>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S" sz="1900" b="0" i="0" kern="1200" dirty="0"/>
            <a:t>Marcos que guían la acción en materia de JPS a nivel </a:t>
          </a:r>
          <a:r>
            <a:rPr lang="es-ES" sz="1900" b="1" i="0" kern="1200" dirty="0"/>
            <a:t>NACIONAL</a:t>
          </a:r>
          <a:endParaRPr lang="es-ES" sz="1900" kern="1200" dirty="0"/>
        </a:p>
      </dsp:txBody>
      <dsp:txXfrm>
        <a:off x="34183" y="1554478"/>
        <a:ext cx="6484834" cy="631878"/>
      </dsp:txXfrm>
    </dsp:sp>
    <dsp:sp modelId="{3591898A-225C-4944-B8FF-C72A8AB4CFF1}">
      <dsp:nvSpPr>
        <dsp:cNvPr id="0" name=""/>
        <dsp:cNvSpPr/>
      </dsp:nvSpPr>
      <dsp:spPr>
        <a:xfrm>
          <a:off x="0" y="2275260"/>
          <a:ext cx="6553200" cy="700244"/>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S" sz="1900" b="1" i="0" kern="1200" dirty="0">
              <a:solidFill>
                <a:schemeClr val="bg1"/>
              </a:solidFill>
            </a:rPr>
            <a:t>Plan de acción nacional de Finlandia y Nigeria</a:t>
          </a:r>
          <a:endParaRPr lang="es-ES" sz="1900" kern="1200" dirty="0">
            <a:solidFill>
              <a:schemeClr val="bg1"/>
            </a:solidFill>
          </a:endParaRPr>
        </a:p>
      </dsp:txBody>
      <dsp:txXfrm>
        <a:off x="34183" y="2309443"/>
        <a:ext cx="6484834" cy="631878"/>
      </dsp:txXfrm>
    </dsp:sp>
    <dsp:sp modelId="{F470849D-B89D-E247-A446-C9B1BD34CC94}">
      <dsp:nvSpPr>
        <dsp:cNvPr id="0" name=""/>
        <dsp:cNvSpPr/>
      </dsp:nvSpPr>
      <dsp:spPr>
        <a:xfrm>
          <a:off x="0" y="3030225"/>
          <a:ext cx="6553200" cy="700244"/>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S" sz="1900" b="0" i="0" kern="1200" dirty="0"/>
            <a:t>Marcos que guían la acción en materia de JPS a nivel local/</a:t>
          </a:r>
          <a:r>
            <a:rPr lang="es-ES" sz="1900" b="1" i="0" kern="1200" dirty="0"/>
            <a:t>SUBNACIONAL</a:t>
          </a:r>
          <a:endParaRPr lang="es-ES" sz="1900" kern="1200" dirty="0"/>
        </a:p>
      </dsp:txBody>
      <dsp:txXfrm>
        <a:off x="34183" y="3064408"/>
        <a:ext cx="6484834" cy="631878"/>
      </dsp:txXfrm>
    </dsp:sp>
    <dsp:sp modelId="{31428ED6-3C98-F643-BBF1-D2F957104EAD}">
      <dsp:nvSpPr>
        <dsp:cNvPr id="0" name=""/>
        <dsp:cNvSpPr/>
      </dsp:nvSpPr>
      <dsp:spPr>
        <a:xfrm>
          <a:off x="0" y="3785190"/>
          <a:ext cx="6553200" cy="700244"/>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S" sz="1900" b="1" i="0" kern="1200" dirty="0">
              <a:solidFill>
                <a:schemeClr val="bg1"/>
              </a:solidFill>
            </a:rPr>
            <a:t>Estrategia Metropolitana de Juventudes de Lima </a:t>
          </a:r>
          <a:endParaRPr lang="es-ES" sz="1900" kern="1200" dirty="0">
            <a:solidFill>
              <a:schemeClr val="bg1"/>
            </a:solidFill>
          </a:endParaRPr>
        </a:p>
      </dsp:txBody>
      <dsp:txXfrm>
        <a:off x="34183" y="3819373"/>
        <a:ext cx="6484834" cy="6318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ＭＳ Ｐゴシック" charset="0"/>
                <a:cs typeface="ＭＳ Ｐゴシック" charset="0"/>
              </a:defRPr>
            </a:lvl1pPr>
          </a:lstStyle>
          <a:p>
            <a:pPr>
              <a:defRPr/>
            </a:pPr>
            <a:endParaRPr lang="en-US" dirty="0"/>
          </a:p>
        </p:txBody>
      </p:sp>
      <p:sp>
        <p:nvSpPr>
          <p:cNvPr id="1024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ＭＳ Ｐゴシック" charset="0"/>
                <a:cs typeface="ＭＳ Ｐゴシック" charset="0"/>
              </a:defRPr>
            </a:lvl1pPr>
          </a:lstStyle>
          <a:p>
            <a:pPr>
              <a:defRPr/>
            </a:pPr>
            <a:endParaRPr lang="en-US" dirty="0"/>
          </a:p>
        </p:txBody>
      </p:sp>
      <p:sp>
        <p:nvSpPr>
          <p:cNvPr id="1024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ＭＳ Ｐゴシック" charset="0"/>
                <a:cs typeface="ＭＳ Ｐゴシック" charset="0"/>
              </a:defRPr>
            </a:lvl1pPr>
          </a:lstStyle>
          <a:p>
            <a:pPr>
              <a:defRPr/>
            </a:pPr>
            <a:endParaRPr lang="en-US" dirty="0"/>
          </a:p>
        </p:txBody>
      </p:sp>
      <p:sp>
        <p:nvSpPr>
          <p:cNvPr id="1024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20607A1-0186-494C-A3A9-07772C489FE8}" type="slidenum">
              <a:rPr lang="en-US"/>
              <a:pPr/>
              <a:t>‹Nº›</a:t>
            </a:fld>
            <a:endParaRPr lang="en-US" dirty="0"/>
          </a:p>
        </p:txBody>
      </p:sp>
    </p:spTree>
    <p:extLst>
      <p:ext uri="{BB962C8B-B14F-4D97-AF65-F5344CB8AC3E}">
        <p14:creationId xmlns:p14="http://schemas.microsoft.com/office/powerpoint/2010/main" val="3600234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charset="0"/>
                <a:ea typeface="ＭＳ Ｐゴシック" charset="0"/>
                <a:cs typeface="ＭＳ Ｐゴシック"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EBACCAB-D60E-5D4C-9575-030BC7C72B1D}" type="datetimeFigureOut">
              <a:rPr lang="en-US"/>
              <a:pPr/>
              <a:t>11/24/23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New Roman" charset="0"/>
                <a:ea typeface="ＭＳ Ｐゴシック" charset="0"/>
                <a:cs typeface="ＭＳ Ｐゴシック"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A3C551B-FB78-B248-85BC-CAC8E1FB7F04}" type="slidenum">
              <a:rPr lang="en-US"/>
              <a:pPr/>
              <a:t>‹Nº›</a:t>
            </a:fld>
            <a:endParaRPr lang="en-US" dirty="0"/>
          </a:p>
        </p:txBody>
      </p:sp>
    </p:spTree>
    <p:extLst>
      <p:ext uri="{BB962C8B-B14F-4D97-AF65-F5344CB8AC3E}">
        <p14:creationId xmlns:p14="http://schemas.microsoft.com/office/powerpoint/2010/main" val="167155773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err="1">
                <a:latin typeface="Calibri" charset="0"/>
              </a:rPr>
              <a:t>Muy</a:t>
            </a:r>
            <a:r>
              <a:rPr lang="en-US" dirty="0">
                <a:latin typeface="Calibri" charset="0"/>
              </a:rPr>
              <a:t> </a:t>
            </a:r>
            <a:r>
              <a:rPr lang="en-US" dirty="0" err="1">
                <a:latin typeface="Calibri" charset="0"/>
              </a:rPr>
              <a:t>Buen</a:t>
            </a:r>
            <a:r>
              <a:rPr lang="en-US" dirty="0">
                <a:latin typeface="Calibri" charset="0"/>
              </a:rPr>
              <a:t> día!</a:t>
            </a:r>
          </a:p>
          <a:p>
            <a:r>
              <a:rPr lang="en-US" dirty="0">
                <a:latin typeface="Calibri" charset="0"/>
              </a:rPr>
              <a:t>Un </a:t>
            </a:r>
            <a:r>
              <a:rPr lang="en-US" dirty="0" err="1">
                <a:latin typeface="Calibri" charset="0"/>
              </a:rPr>
              <a:t>saludo</a:t>
            </a:r>
            <a:r>
              <a:rPr lang="en-US" dirty="0">
                <a:latin typeface="Calibri" charset="0"/>
              </a:rPr>
              <a:t> a </a:t>
            </a:r>
            <a:r>
              <a:rPr lang="en-US" dirty="0" err="1">
                <a:latin typeface="Calibri" charset="0"/>
              </a:rPr>
              <a:t>todas</a:t>
            </a:r>
            <a:r>
              <a:rPr lang="en-US" dirty="0">
                <a:latin typeface="Calibri" charset="0"/>
              </a:rPr>
              <a:t> las personas que </a:t>
            </a:r>
            <a:r>
              <a:rPr lang="en-US" dirty="0" err="1">
                <a:latin typeface="Calibri" charset="0"/>
              </a:rPr>
              <a:t>nos</a:t>
            </a:r>
            <a:r>
              <a:rPr lang="en-US" dirty="0">
                <a:latin typeface="Calibri" charset="0"/>
              </a:rPr>
              <a:t> </a:t>
            </a:r>
            <a:r>
              <a:rPr lang="en-US" dirty="0" err="1">
                <a:latin typeface="Calibri" charset="0"/>
              </a:rPr>
              <a:t>acompañan</a:t>
            </a:r>
            <a:r>
              <a:rPr lang="en-US" dirty="0">
                <a:latin typeface="Calibri" charset="0"/>
              </a:rPr>
              <a:t> de </a:t>
            </a:r>
            <a:r>
              <a:rPr lang="en-US" dirty="0" err="1">
                <a:latin typeface="Calibri" charset="0"/>
              </a:rPr>
              <a:t>manera</a:t>
            </a:r>
            <a:r>
              <a:rPr lang="en-US" dirty="0">
                <a:latin typeface="Calibri" charset="0"/>
              </a:rPr>
              <a:t> virtual!</a:t>
            </a:r>
          </a:p>
          <a:p>
            <a:r>
              <a:rPr lang="en-US" dirty="0" err="1">
                <a:latin typeface="Calibri" charset="0"/>
              </a:rPr>
              <a:t>Muchas</a:t>
            </a:r>
            <a:r>
              <a:rPr lang="en-US" dirty="0">
                <a:latin typeface="Calibri" charset="0"/>
              </a:rPr>
              <a:t> gracias </a:t>
            </a:r>
            <a:r>
              <a:rPr lang="en-US" dirty="0" err="1">
                <a:latin typeface="Calibri" charset="0"/>
              </a:rPr>
              <a:t>por</a:t>
            </a:r>
            <a:r>
              <a:rPr lang="en-US" dirty="0">
                <a:latin typeface="Calibri" charset="0"/>
              </a:rPr>
              <a:t> </a:t>
            </a:r>
            <a:r>
              <a:rPr lang="en-US" dirty="0" err="1">
                <a:latin typeface="Calibri" charset="0"/>
              </a:rPr>
              <a:t>participar</a:t>
            </a:r>
            <a:r>
              <a:rPr lang="en-US" dirty="0">
                <a:latin typeface="Calibri" charset="0"/>
              </a:rPr>
              <a:t> </a:t>
            </a:r>
            <a:r>
              <a:rPr lang="en-US" dirty="0" err="1">
                <a:latin typeface="Calibri" charset="0"/>
              </a:rPr>
              <a:t>en</a:t>
            </a:r>
            <a:r>
              <a:rPr lang="en-US" dirty="0">
                <a:latin typeface="Calibri" charset="0"/>
              </a:rPr>
              <a:t> la session de </a:t>
            </a:r>
            <a:r>
              <a:rPr lang="en-US" dirty="0" err="1">
                <a:latin typeface="Calibri" charset="0"/>
              </a:rPr>
              <a:t>trabajo</a:t>
            </a:r>
            <a:r>
              <a:rPr lang="en-US" dirty="0">
                <a:latin typeface="Calibri" charset="0"/>
              </a:rPr>
              <a:t> </a:t>
            </a:r>
            <a:r>
              <a:rPr lang="en-US" dirty="0" err="1">
                <a:latin typeface="Calibri" charset="0"/>
              </a:rPr>
              <a:t>en</a:t>
            </a:r>
            <a:r>
              <a:rPr lang="en-US" dirty="0">
                <a:latin typeface="Calibri" charset="0"/>
              </a:rPr>
              <a:t> la </a:t>
            </a:r>
            <a:r>
              <a:rPr lang="en-US" dirty="0" err="1">
                <a:latin typeface="Calibri" charset="0"/>
              </a:rPr>
              <a:t>segunda</a:t>
            </a:r>
            <a:r>
              <a:rPr lang="en-US" dirty="0">
                <a:latin typeface="Calibri" charset="0"/>
              </a:rPr>
              <a:t> </a:t>
            </a:r>
            <a:r>
              <a:rPr lang="en-US" dirty="0" err="1">
                <a:latin typeface="Calibri" charset="0"/>
              </a:rPr>
              <a:t>parte</a:t>
            </a:r>
            <a:r>
              <a:rPr lang="en-US" dirty="0">
                <a:latin typeface="Calibri" charset="0"/>
              </a:rPr>
              <a:t> del </a:t>
            </a:r>
            <a:r>
              <a:rPr lang="en-US" b="1" dirty="0" err="1">
                <a:latin typeface="Calibri" charset="0"/>
              </a:rPr>
              <a:t>curso</a:t>
            </a:r>
            <a:r>
              <a:rPr lang="en-US" b="1" dirty="0">
                <a:latin typeface="Calibri" charset="0"/>
              </a:rPr>
              <a:t> “</a:t>
            </a:r>
            <a:r>
              <a:rPr lang="en-US" b="1" dirty="0" err="1">
                <a:latin typeface="Calibri" charset="0"/>
              </a:rPr>
              <a:t>Juventudes</a:t>
            </a:r>
            <a:r>
              <a:rPr lang="en-US" b="1" dirty="0">
                <a:latin typeface="Calibri" charset="0"/>
              </a:rPr>
              <a:t> </a:t>
            </a:r>
            <a:r>
              <a:rPr lang="en-US" b="1" dirty="0" err="1">
                <a:latin typeface="Calibri" charset="0"/>
              </a:rPr>
              <a:t>en</a:t>
            </a:r>
            <a:r>
              <a:rPr lang="en-US" b="1" dirty="0">
                <a:latin typeface="Calibri" charset="0"/>
              </a:rPr>
              <a:t> </a:t>
            </a:r>
            <a:r>
              <a:rPr lang="en-US" b="1" dirty="0" err="1">
                <a:latin typeface="Calibri" charset="0"/>
              </a:rPr>
              <a:t>el</a:t>
            </a:r>
            <a:r>
              <a:rPr lang="en-US" b="1" dirty="0">
                <a:latin typeface="Calibri" charset="0"/>
              </a:rPr>
              <a:t> Camino </a:t>
            </a:r>
            <a:r>
              <a:rPr lang="en-US" b="1" dirty="0" err="1">
                <a:latin typeface="Calibri" charset="0"/>
              </a:rPr>
              <a:t>hacia</a:t>
            </a:r>
            <a:r>
              <a:rPr lang="en-US" b="1" dirty="0">
                <a:latin typeface="Calibri" charset="0"/>
              </a:rPr>
              <a:t> la Paz y </a:t>
            </a:r>
            <a:r>
              <a:rPr lang="en-US" b="1" dirty="0" err="1">
                <a:latin typeface="Calibri" charset="0"/>
              </a:rPr>
              <a:t>Seguridad</a:t>
            </a:r>
            <a:r>
              <a:rPr lang="en-US" b="1" dirty="0">
                <a:latin typeface="Calibri" charset="0"/>
              </a:rPr>
              <a:t>”, </a:t>
            </a:r>
            <a:r>
              <a:rPr lang="en-US" b="1" dirty="0" err="1">
                <a:latin typeface="Calibri" charset="0"/>
              </a:rPr>
              <a:t>enfocada</a:t>
            </a:r>
            <a:r>
              <a:rPr lang="en-US" b="1" dirty="0">
                <a:latin typeface="Calibri" charset="0"/>
              </a:rPr>
              <a:t> </a:t>
            </a:r>
            <a:r>
              <a:rPr lang="en-US" b="1" dirty="0" err="1">
                <a:latin typeface="Calibri" charset="0"/>
              </a:rPr>
              <a:t>en</a:t>
            </a:r>
            <a:r>
              <a:rPr lang="en-US" b="1" dirty="0">
                <a:latin typeface="Calibri" charset="0"/>
              </a:rPr>
              <a:t> </a:t>
            </a:r>
            <a:r>
              <a:rPr lang="en-US" b="1" dirty="0" err="1">
                <a:latin typeface="Calibri" charset="0"/>
              </a:rPr>
              <a:t>una</a:t>
            </a:r>
            <a:r>
              <a:rPr lang="en-US" b="1" dirty="0">
                <a:latin typeface="Calibri" charset="0"/>
              </a:rPr>
              <a:t> </a:t>
            </a:r>
            <a:r>
              <a:rPr lang="en-US" b="1" dirty="0" err="1">
                <a:latin typeface="Calibri" charset="0"/>
              </a:rPr>
              <a:t>comunidad</a:t>
            </a:r>
            <a:r>
              <a:rPr lang="en-US" b="1" dirty="0">
                <a:latin typeface="Calibri" charset="0"/>
              </a:rPr>
              <a:t> de </a:t>
            </a:r>
            <a:r>
              <a:rPr lang="en-US" b="1" dirty="0" err="1">
                <a:latin typeface="Calibri" charset="0"/>
              </a:rPr>
              <a:t>práctica</a:t>
            </a:r>
            <a:r>
              <a:rPr lang="en-US" b="1" dirty="0">
                <a:latin typeface="Calibri" charset="0"/>
              </a:rPr>
              <a:t> virtual. </a:t>
            </a:r>
            <a:r>
              <a:rPr lang="en-US" b="1" dirty="0" err="1">
                <a:latin typeface="Calibri" charset="0"/>
              </a:rPr>
              <a:t>Esperamos</a:t>
            </a:r>
            <a:r>
              <a:rPr lang="en-US" b="1" dirty="0">
                <a:latin typeface="Calibri" charset="0"/>
              </a:rPr>
              <a:t> que les </a:t>
            </a:r>
            <a:r>
              <a:rPr lang="en-US" b="1" dirty="0" err="1">
                <a:latin typeface="Calibri" charset="0"/>
              </a:rPr>
              <a:t>resulten</a:t>
            </a:r>
            <a:r>
              <a:rPr lang="en-US" b="1" dirty="0">
                <a:latin typeface="Calibri" charset="0"/>
              </a:rPr>
              <a:t> </a:t>
            </a:r>
            <a:r>
              <a:rPr lang="en-US" b="1" dirty="0" err="1">
                <a:latin typeface="Calibri" charset="0"/>
              </a:rPr>
              <a:t>interesantes</a:t>
            </a:r>
            <a:r>
              <a:rPr lang="en-US" b="1" dirty="0">
                <a:latin typeface="Calibri" charset="0"/>
              </a:rPr>
              <a:t> las </a:t>
            </a:r>
            <a:r>
              <a:rPr lang="en-US" b="1" dirty="0" err="1">
                <a:latin typeface="Calibri" charset="0"/>
              </a:rPr>
              <a:t>temáticas</a:t>
            </a:r>
            <a:r>
              <a:rPr lang="en-US" b="1" dirty="0">
                <a:latin typeface="Calibri" charset="0"/>
              </a:rPr>
              <a:t> que van a ser </a:t>
            </a:r>
            <a:r>
              <a:rPr lang="en-US" b="1" dirty="0" err="1">
                <a:latin typeface="Calibri" charset="0"/>
              </a:rPr>
              <a:t>abordadas</a:t>
            </a:r>
            <a:r>
              <a:rPr lang="en-US" b="1" dirty="0">
                <a:latin typeface="Calibri" charset="0"/>
              </a:rPr>
              <a:t> </a:t>
            </a:r>
            <a:r>
              <a:rPr lang="en-US" b="1" dirty="0" err="1">
                <a:latin typeface="Calibri" charset="0"/>
              </a:rPr>
              <a:t>en</a:t>
            </a:r>
            <a:r>
              <a:rPr lang="en-US" b="1" dirty="0">
                <a:latin typeface="Calibri" charset="0"/>
              </a:rPr>
              <a:t> </a:t>
            </a:r>
            <a:r>
              <a:rPr lang="en-US" b="1" dirty="0" err="1">
                <a:latin typeface="Calibri" charset="0"/>
              </a:rPr>
              <a:t>esta</a:t>
            </a:r>
            <a:r>
              <a:rPr lang="en-US" b="1" dirty="0">
                <a:latin typeface="Calibri" charset="0"/>
              </a:rPr>
              <a:t> </a:t>
            </a:r>
            <a:r>
              <a:rPr lang="en-US" b="1" dirty="0" err="1">
                <a:latin typeface="Calibri" charset="0"/>
              </a:rPr>
              <a:t>parte</a:t>
            </a:r>
            <a:r>
              <a:rPr lang="en-US" b="1" dirty="0">
                <a:latin typeface="Calibri" charset="0"/>
              </a:rPr>
              <a:t> del </a:t>
            </a:r>
            <a:r>
              <a:rPr lang="en-US" b="1" dirty="0" err="1">
                <a:latin typeface="Calibri" charset="0"/>
              </a:rPr>
              <a:t>curso</a:t>
            </a:r>
            <a:r>
              <a:rPr lang="en-US" b="1" dirty="0">
                <a:latin typeface="Calibri" charset="0"/>
              </a:rPr>
              <a:t> </a:t>
            </a:r>
            <a:r>
              <a:rPr lang="en-US" b="1" dirty="0" err="1">
                <a:latin typeface="Calibri" charset="0"/>
              </a:rPr>
              <a:t>pues</a:t>
            </a:r>
            <a:r>
              <a:rPr lang="en-US" b="1" dirty="0">
                <a:latin typeface="Calibri" charset="0"/>
              </a:rPr>
              <a:t> </a:t>
            </a:r>
            <a:r>
              <a:rPr lang="en-US" b="1" dirty="0" err="1">
                <a:latin typeface="Calibri" charset="0"/>
              </a:rPr>
              <a:t>pretenden</a:t>
            </a:r>
            <a:r>
              <a:rPr lang="en-US" b="1" dirty="0">
                <a:latin typeface="Calibri" charset="0"/>
              </a:rPr>
              <a:t> </a:t>
            </a:r>
            <a:r>
              <a:rPr lang="en-US" b="1" dirty="0" err="1">
                <a:latin typeface="Calibri" charset="0"/>
              </a:rPr>
              <a:t>ofrecer</a:t>
            </a:r>
            <a:r>
              <a:rPr lang="en-US" b="1" dirty="0">
                <a:latin typeface="Calibri" charset="0"/>
              </a:rPr>
              <a:t> un </a:t>
            </a:r>
            <a:r>
              <a:rPr lang="en-US" b="1" dirty="0" err="1">
                <a:latin typeface="Calibri" charset="0"/>
              </a:rPr>
              <a:t>enfoque</a:t>
            </a:r>
            <a:r>
              <a:rPr lang="en-US" b="1" dirty="0">
                <a:latin typeface="Calibri" charset="0"/>
              </a:rPr>
              <a:t> </a:t>
            </a:r>
            <a:r>
              <a:rPr lang="en-US" b="1" dirty="0" err="1">
                <a:latin typeface="Calibri" charset="0"/>
              </a:rPr>
              <a:t>muy</a:t>
            </a:r>
            <a:r>
              <a:rPr lang="en-US" b="1" dirty="0">
                <a:latin typeface="Calibri" charset="0"/>
              </a:rPr>
              <a:t> </a:t>
            </a:r>
            <a:r>
              <a:rPr lang="en-US" b="1" dirty="0" err="1">
                <a:latin typeface="Calibri" charset="0"/>
              </a:rPr>
              <a:t>práctico</a:t>
            </a:r>
            <a:r>
              <a:rPr lang="en-US" b="1" dirty="0">
                <a:latin typeface="Calibri" charset="0"/>
              </a:rPr>
              <a:t> </a:t>
            </a:r>
            <a:r>
              <a:rPr lang="en-US" b="1" dirty="0" err="1">
                <a:latin typeface="Calibri" charset="0"/>
              </a:rPr>
              <a:t>sobre</a:t>
            </a:r>
            <a:r>
              <a:rPr lang="en-US" b="1" dirty="0">
                <a:latin typeface="Calibri" charset="0"/>
              </a:rPr>
              <a:t> la </a:t>
            </a:r>
            <a:r>
              <a:rPr lang="en-US" b="1" dirty="0" err="1">
                <a:latin typeface="Calibri" charset="0"/>
              </a:rPr>
              <a:t>perspectiva</a:t>
            </a:r>
            <a:r>
              <a:rPr lang="en-US" b="1" dirty="0">
                <a:latin typeface="Calibri" charset="0"/>
              </a:rPr>
              <a:t> de JPS </a:t>
            </a:r>
            <a:r>
              <a:rPr lang="en-US" b="1" dirty="0" err="1">
                <a:latin typeface="Calibri" charset="0"/>
              </a:rPr>
              <a:t>en</a:t>
            </a:r>
            <a:r>
              <a:rPr lang="en-US" b="1" dirty="0">
                <a:latin typeface="Calibri" charset="0"/>
              </a:rPr>
              <a:t> la </a:t>
            </a:r>
            <a:r>
              <a:rPr lang="en-US" b="1" dirty="0" err="1">
                <a:latin typeface="Calibri" charset="0"/>
              </a:rPr>
              <a:t>implementación</a:t>
            </a:r>
            <a:r>
              <a:rPr lang="en-US" b="1" dirty="0">
                <a:latin typeface="Calibri" charset="0"/>
              </a:rPr>
              <a:t>.</a:t>
            </a:r>
          </a:p>
          <a:p>
            <a:endParaRPr lang="en-US" b="1" dirty="0">
              <a:latin typeface="Calibri" charset="0"/>
            </a:endParaRPr>
          </a:p>
          <a:p>
            <a:r>
              <a:rPr lang="en-US" b="1" dirty="0" err="1">
                <a:latin typeface="Calibri" charset="0"/>
              </a:rPr>
              <a:t>además</a:t>
            </a:r>
            <a:r>
              <a:rPr lang="en-US" b="1" dirty="0">
                <a:latin typeface="Calibri" charset="0"/>
              </a:rPr>
              <a:t> a lo largo de 2 </a:t>
            </a:r>
            <a:r>
              <a:rPr lang="en-US" b="1" dirty="0" err="1">
                <a:latin typeface="Calibri" charset="0"/>
              </a:rPr>
              <a:t>sesiones</a:t>
            </a:r>
            <a:r>
              <a:rPr lang="en-US" b="1" dirty="0">
                <a:latin typeface="Calibri" charset="0"/>
              </a:rPr>
              <a:t>. (hoy y </a:t>
            </a:r>
            <a:r>
              <a:rPr lang="en-US" b="1" dirty="0" err="1">
                <a:latin typeface="Calibri" charset="0"/>
              </a:rPr>
              <a:t>el</a:t>
            </a:r>
            <a:r>
              <a:rPr lang="en-US" b="1" dirty="0">
                <a:latin typeface="Calibri" charset="0"/>
              </a:rPr>
              <a:t> </a:t>
            </a:r>
            <a:r>
              <a:rPr lang="en-US" b="1" dirty="0" err="1">
                <a:latin typeface="Calibri" charset="0"/>
              </a:rPr>
              <a:t>próximo</a:t>
            </a:r>
            <a:r>
              <a:rPr lang="en-US" b="1" dirty="0">
                <a:latin typeface="Calibri" charset="0"/>
              </a:rPr>
              <a:t> Viernes) </a:t>
            </a:r>
            <a:r>
              <a:rPr lang="en-US" b="1" dirty="0" err="1">
                <a:latin typeface="Calibri" charset="0"/>
              </a:rPr>
              <a:t>podremos</a:t>
            </a:r>
            <a:r>
              <a:rPr lang="en-US" b="1" dirty="0">
                <a:latin typeface="Calibri" charset="0"/>
              </a:rPr>
              <a:t>  </a:t>
            </a:r>
            <a:r>
              <a:rPr lang="en-US" b="1" dirty="0" err="1">
                <a:latin typeface="Calibri" charset="0"/>
              </a:rPr>
              <a:t>tener</a:t>
            </a:r>
            <a:r>
              <a:rPr lang="en-US" b="1" dirty="0">
                <a:latin typeface="Calibri" charset="0"/>
              </a:rPr>
              <a:t> un </a:t>
            </a:r>
            <a:r>
              <a:rPr lang="en-US" b="1" dirty="0" err="1">
                <a:latin typeface="Calibri" charset="0"/>
              </a:rPr>
              <a:t>espacio</a:t>
            </a:r>
            <a:r>
              <a:rPr lang="en-US" b="1" dirty="0">
                <a:latin typeface="Calibri" charset="0"/>
              </a:rPr>
              <a:t> para </a:t>
            </a:r>
            <a:r>
              <a:rPr lang="en-US" dirty="0" err="1">
                <a:latin typeface="Calibri" charset="0"/>
              </a:rPr>
              <a:t>pensar</a:t>
            </a:r>
            <a:r>
              <a:rPr lang="en-US" dirty="0">
                <a:latin typeface="Calibri" charset="0"/>
              </a:rPr>
              <a:t> </a:t>
            </a:r>
            <a:r>
              <a:rPr lang="en-US" dirty="0" err="1">
                <a:latin typeface="Calibri" charset="0"/>
              </a:rPr>
              <a:t>conjuntamente</a:t>
            </a:r>
            <a:r>
              <a:rPr lang="en-US" dirty="0">
                <a:latin typeface="Calibri" charset="0"/>
              </a:rPr>
              <a:t> y </a:t>
            </a:r>
            <a:r>
              <a:rPr lang="en-US" dirty="0" err="1">
                <a:latin typeface="Calibri" charset="0"/>
              </a:rPr>
              <a:t>dialogar</a:t>
            </a:r>
            <a:r>
              <a:rPr lang="en-US" dirty="0">
                <a:latin typeface="Calibri" charset="0"/>
              </a:rPr>
              <a:t> </a:t>
            </a:r>
            <a:r>
              <a:rPr lang="en-US" dirty="0" err="1">
                <a:latin typeface="Calibri" charset="0"/>
              </a:rPr>
              <a:t>sobre</a:t>
            </a:r>
            <a:r>
              <a:rPr lang="en-US" dirty="0">
                <a:latin typeface="Calibri" charset="0"/>
              </a:rPr>
              <a:t> </a:t>
            </a:r>
            <a:r>
              <a:rPr lang="en-US" dirty="0" err="1">
                <a:latin typeface="Calibri" charset="0"/>
              </a:rPr>
              <a:t>el</a:t>
            </a:r>
            <a:r>
              <a:rPr lang="en-US" dirty="0">
                <a:latin typeface="Calibri" charset="0"/>
              </a:rPr>
              <a:t> </a:t>
            </a:r>
            <a:r>
              <a:rPr lang="en-US" dirty="0" err="1">
                <a:latin typeface="Calibri" charset="0"/>
              </a:rPr>
              <a:t>rol</a:t>
            </a:r>
            <a:r>
              <a:rPr lang="en-US" dirty="0">
                <a:latin typeface="Calibri" charset="0"/>
              </a:rPr>
              <a:t> de las </a:t>
            </a:r>
            <a:r>
              <a:rPr lang="en-US" dirty="0" err="1">
                <a:latin typeface="Calibri" charset="0"/>
              </a:rPr>
              <a:t>juventudes</a:t>
            </a:r>
            <a:r>
              <a:rPr lang="en-US" dirty="0">
                <a:latin typeface="Calibri" charset="0"/>
              </a:rPr>
              <a:t> y </a:t>
            </a:r>
            <a:r>
              <a:rPr lang="en-US" dirty="0" err="1">
                <a:latin typeface="Calibri" charset="0"/>
              </a:rPr>
              <a:t>su</a:t>
            </a:r>
            <a:r>
              <a:rPr lang="en-US" dirty="0">
                <a:latin typeface="Calibri" charset="0"/>
              </a:rPr>
              <a:t> </a:t>
            </a:r>
            <a:r>
              <a:rPr lang="en-US" dirty="0" err="1">
                <a:latin typeface="Calibri" charset="0"/>
              </a:rPr>
              <a:t>participación</a:t>
            </a:r>
            <a:r>
              <a:rPr lang="en-US" dirty="0">
                <a:latin typeface="Calibri" charset="0"/>
              </a:rPr>
              <a:t> </a:t>
            </a:r>
            <a:r>
              <a:rPr lang="en-US" dirty="0" err="1">
                <a:latin typeface="Calibri" charset="0"/>
              </a:rPr>
              <a:t>en</a:t>
            </a:r>
            <a:r>
              <a:rPr lang="en-US" dirty="0">
                <a:latin typeface="Calibri" charset="0"/>
              </a:rPr>
              <a:t> </a:t>
            </a:r>
            <a:r>
              <a:rPr lang="en-US" dirty="0" err="1">
                <a:latin typeface="Calibri" charset="0"/>
              </a:rPr>
              <a:t>relación</a:t>
            </a:r>
            <a:r>
              <a:rPr lang="en-US" dirty="0">
                <a:latin typeface="Calibri" charset="0"/>
              </a:rPr>
              <a:t> con la </a:t>
            </a:r>
            <a:r>
              <a:rPr lang="en-US" dirty="0" err="1">
                <a:latin typeface="Calibri" charset="0"/>
              </a:rPr>
              <a:t>paz</a:t>
            </a:r>
            <a:r>
              <a:rPr lang="en-US" dirty="0">
                <a:latin typeface="Calibri" charset="0"/>
              </a:rPr>
              <a:t> y </a:t>
            </a:r>
            <a:r>
              <a:rPr lang="en-US" dirty="0" err="1">
                <a:latin typeface="Calibri" charset="0"/>
              </a:rPr>
              <a:t>seguridad</a:t>
            </a:r>
            <a:r>
              <a:rPr lang="en-US" dirty="0">
                <a:latin typeface="Calibri" charset="0"/>
              </a:rPr>
              <a:t>. </a:t>
            </a:r>
            <a:r>
              <a:rPr lang="en-US" dirty="0" err="1">
                <a:latin typeface="Calibri" charset="0"/>
              </a:rPr>
              <a:t>En</a:t>
            </a:r>
            <a:r>
              <a:rPr lang="en-US" dirty="0">
                <a:latin typeface="Calibri" charset="0"/>
              </a:rPr>
              <a:t> </a:t>
            </a:r>
            <a:r>
              <a:rPr lang="en-US" dirty="0" err="1">
                <a:latin typeface="Calibri" charset="0"/>
              </a:rPr>
              <a:t>estos</a:t>
            </a:r>
            <a:r>
              <a:rPr lang="en-US" dirty="0">
                <a:latin typeface="Calibri" charset="0"/>
              </a:rPr>
              <a:t> </a:t>
            </a:r>
            <a:r>
              <a:rPr lang="en-US" dirty="0" err="1">
                <a:latin typeface="Calibri" charset="0"/>
              </a:rPr>
              <a:t>minutos</a:t>
            </a:r>
            <a:r>
              <a:rPr lang="en-US" dirty="0">
                <a:latin typeface="Calibri" charset="0"/>
              </a:rPr>
              <a:t> me </a:t>
            </a:r>
            <a:r>
              <a:rPr lang="en-US" dirty="0" err="1">
                <a:latin typeface="Calibri" charset="0"/>
              </a:rPr>
              <a:t>gustaría</a:t>
            </a:r>
            <a:r>
              <a:rPr lang="en-US" dirty="0">
                <a:latin typeface="Calibri" charset="0"/>
              </a:rPr>
              <a:t> </a:t>
            </a:r>
            <a:r>
              <a:rPr lang="en-US" dirty="0" err="1">
                <a:latin typeface="Calibri" charset="0"/>
              </a:rPr>
              <a:t>referirme</a:t>
            </a:r>
            <a:r>
              <a:rPr lang="en-US" dirty="0">
                <a:latin typeface="Calibri" charset="0"/>
              </a:rPr>
              <a:t> </a:t>
            </a:r>
            <a:r>
              <a:rPr lang="en-US" dirty="0" err="1">
                <a:latin typeface="Calibri" charset="0"/>
              </a:rPr>
              <a:t>brevemente</a:t>
            </a:r>
            <a:r>
              <a:rPr lang="en-US" dirty="0">
                <a:latin typeface="Calibri" charset="0"/>
              </a:rPr>
              <a:t> </a:t>
            </a:r>
            <a:r>
              <a:rPr lang="en-US" dirty="0" err="1">
                <a:latin typeface="Calibri" charset="0"/>
              </a:rPr>
              <a:t>en</a:t>
            </a:r>
            <a:r>
              <a:rPr lang="en-US" dirty="0">
                <a:latin typeface="Calibri" charset="0"/>
              </a:rPr>
              <a:t> primer </a:t>
            </a:r>
            <a:r>
              <a:rPr lang="en-US" dirty="0" err="1">
                <a:latin typeface="Calibri" charset="0"/>
              </a:rPr>
              <a:t>lugar</a:t>
            </a:r>
            <a:r>
              <a:rPr lang="en-US" dirty="0">
                <a:latin typeface="Calibri" charset="0"/>
              </a:rPr>
              <a:t> a la </a:t>
            </a:r>
            <a:r>
              <a:rPr lang="en-US" b="1" dirty="0" err="1">
                <a:latin typeface="Calibri" charset="0"/>
              </a:rPr>
              <a:t>estructura</a:t>
            </a:r>
            <a:r>
              <a:rPr lang="en-US" b="1" dirty="0">
                <a:latin typeface="Calibri" charset="0"/>
              </a:rPr>
              <a:t> del </a:t>
            </a:r>
            <a:r>
              <a:rPr lang="en-US" b="1" dirty="0" err="1">
                <a:latin typeface="Calibri" charset="0"/>
              </a:rPr>
              <a:t>curso</a:t>
            </a:r>
            <a:r>
              <a:rPr lang="en-US" b="1" dirty="0">
                <a:latin typeface="Calibri" charset="0"/>
              </a:rPr>
              <a:t>, lo que se ha Avanzado </a:t>
            </a:r>
            <a:r>
              <a:rPr lang="en-US" b="1" dirty="0" err="1">
                <a:latin typeface="Calibri" charset="0"/>
              </a:rPr>
              <a:t>ya</a:t>
            </a:r>
            <a:r>
              <a:rPr lang="en-US" b="1" dirty="0">
                <a:latin typeface="Calibri" charset="0"/>
              </a:rPr>
              <a:t> </a:t>
            </a:r>
            <a:r>
              <a:rPr lang="en-US" b="1" dirty="0" err="1">
                <a:latin typeface="Calibri" charset="0"/>
              </a:rPr>
              <a:t>en</a:t>
            </a:r>
            <a:r>
              <a:rPr lang="en-US" b="1" dirty="0">
                <a:latin typeface="Calibri" charset="0"/>
              </a:rPr>
              <a:t> la </a:t>
            </a:r>
            <a:r>
              <a:rPr lang="en-US" b="1" dirty="0" err="1">
                <a:latin typeface="Calibri" charset="0"/>
              </a:rPr>
              <a:t>primera</a:t>
            </a:r>
            <a:r>
              <a:rPr lang="en-US" b="1" dirty="0">
                <a:latin typeface="Calibri" charset="0"/>
              </a:rPr>
              <a:t> </a:t>
            </a:r>
            <a:r>
              <a:rPr lang="en-US" b="1" dirty="0" err="1">
                <a:latin typeface="Calibri" charset="0"/>
              </a:rPr>
              <a:t>parte</a:t>
            </a:r>
            <a:r>
              <a:rPr lang="en-US" b="1" dirty="0">
                <a:latin typeface="Calibri" charset="0"/>
              </a:rPr>
              <a:t> y lo que se </a:t>
            </a:r>
            <a:r>
              <a:rPr lang="en-US" b="1" dirty="0" err="1">
                <a:latin typeface="Calibri" charset="0"/>
              </a:rPr>
              <a:t>pretende</a:t>
            </a:r>
            <a:r>
              <a:rPr lang="en-US" b="1" dirty="0">
                <a:latin typeface="Calibri" charset="0"/>
              </a:rPr>
              <a:t> </a:t>
            </a:r>
            <a:r>
              <a:rPr lang="en-US" b="1" dirty="0" err="1">
                <a:latin typeface="Calibri" charset="0"/>
              </a:rPr>
              <a:t>en</a:t>
            </a:r>
            <a:r>
              <a:rPr lang="en-US" b="1" dirty="0">
                <a:latin typeface="Calibri" charset="0"/>
              </a:rPr>
              <a:t> </a:t>
            </a:r>
            <a:r>
              <a:rPr lang="en-US" b="1" dirty="0" err="1">
                <a:latin typeface="Calibri" charset="0"/>
              </a:rPr>
              <a:t>esta</a:t>
            </a:r>
            <a:r>
              <a:rPr lang="en-US" b="1" dirty="0">
                <a:latin typeface="Calibri" charset="0"/>
              </a:rPr>
              <a:t> </a:t>
            </a:r>
            <a:r>
              <a:rPr lang="en-US" b="1" dirty="0" err="1">
                <a:latin typeface="Calibri" charset="0"/>
              </a:rPr>
              <a:t>segunda</a:t>
            </a:r>
            <a:r>
              <a:rPr lang="en-US" b="1" dirty="0">
                <a:latin typeface="Calibri" charset="0"/>
              </a:rPr>
              <a:t> </a:t>
            </a:r>
            <a:r>
              <a:rPr lang="en-US" b="1" dirty="0" err="1">
                <a:latin typeface="Calibri" charset="0"/>
              </a:rPr>
              <a:t>parte</a:t>
            </a:r>
            <a:r>
              <a:rPr lang="en-US" b="1" dirty="0">
                <a:latin typeface="Calibri" charset="0"/>
              </a:rPr>
              <a:t> que ha </a:t>
            </a:r>
            <a:r>
              <a:rPr lang="en-US" b="1" dirty="0" err="1">
                <a:latin typeface="Calibri" charset="0"/>
              </a:rPr>
              <a:t>comenzado</a:t>
            </a:r>
            <a:r>
              <a:rPr lang="en-US" b="1" dirty="0">
                <a:latin typeface="Calibri" charset="0"/>
              </a:rPr>
              <a:t> </a:t>
            </a:r>
            <a:r>
              <a:rPr lang="en-US" b="1" dirty="0" err="1">
                <a:latin typeface="Calibri" charset="0"/>
              </a:rPr>
              <a:t>esta</a:t>
            </a:r>
            <a:r>
              <a:rPr lang="en-US" b="1" dirty="0">
                <a:latin typeface="Calibri" charset="0"/>
              </a:rPr>
              <a:t> </a:t>
            </a:r>
            <a:r>
              <a:rPr lang="en-US" b="1" dirty="0" err="1">
                <a:latin typeface="Calibri" charset="0"/>
              </a:rPr>
              <a:t>semana</a:t>
            </a:r>
            <a:r>
              <a:rPr lang="en-US" b="1" dirty="0">
                <a:latin typeface="Calibri" charset="0"/>
              </a:rPr>
              <a:t>.</a:t>
            </a:r>
            <a:endParaRPr lang="en-US" dirty="0">
              <a:latin typeface="Calibri" charset="0"/>
            </a:endParaRPr>
          </a:p>
          <a:p>
            <a:endParaRPr lang="es-ES" dirty="0"/>
          </a:p>
        </p:txBody>
      </p:sp>
      <p:sp>
        <p:nvSpPr>
          <p:cNvPr id="4" name="Marcador de número de diapositiva 3"/>
          <p:cNvSpPr>
            <a:spLocks noGrp="1"/>
          </p:cNvSpPr>
          <p:nvPr>
            <p:ph type="sldNum" sz="quarter" idx="5"/>
          </p:nvPr>
        </p:nvSpPr>
        <p:spPr/>
        <p:txBody>
          <a:bodyPr/>
          <a:lstStyle/>
          <a:p>
            <a:fld id="{AA3C551B-FB78-B248-85BC-CAC8E1FB7F04}" type="slidenum">
              <a:rPr lang="en-US" smtClean="0"/>
              <a:pPr/>
              <a:t>1</a:t>
            </a:fld>
            <a:endParaRPr lang="en-US" dirty="0"/>
          </a:p>
        </p:txBody>
      </p:sp>
    </p:spTree>
    <p:extLst>
      <p:ext uri="{BB962C8B-B14F-4D97-AF65-F5344CB8AC3E}">
        <p14:creationId xmlns:p14="http://schemas.microsoft.com/office/powerpoint/2010/main" val="1874136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5"/>
          </p:nvPr>
        </p:nvSpPr>
        <p:spPr/>
        <p:txBody>
          <a:bodyPr/>
          <a:lstStyle/>
          <a:p>
            <a:fld id="{AA3C551B-FB78-B248-85BC-CAC8E1FB7F04}" type="slidenum">
              <a:rPr lang="en-US" smtClean="0"/>
              <a:pPr/>
              <a:t>11</a:t>
            </a:fld>
            <a:endParaRPr lang="en-US" dirty="0"/>
          </a:p>
        </p:txBody>
      </p:sp>
    </p:spTree>
    <p:extLst>
      <p:ext uri="{BB962C8B-B14F-4D97-AF65-F5344CB8AC3E}">
        <p14:creationId xmlns:p14="http://schemas.microsoft.com/office/powerpoint/2010/main" val="1865785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85750" indent="-285750">
              <a:buFont typeface="Arial" panose="020B0604020202020204" pitchFamily="34" charset="0"/>
              <a:buChar char="•"/>
            </a:pPr>
            <a:r>
              <a:rPr lang="es-ES" sz="1800" dirty="0">
                <a:effectLst/>
                <a:latin typeface="Calibri" panose="020F0502020204030204" pitchFamily="34" charset="0"/>
                <a:ea typeface="Times New Roman" panose="02020603050405020304" pitchFamily="18" charset="0"/>
              </a:rPr>
              <a:t>Hemos visto una </a:t>
            </a:r>
            <a:r>
              <a:rPr lang="es-ES" sz="1800" b="1" dirty="0">
                <a:effectLst/>
                <a:latin typeface="Calibri" panose="020F0502020204030204" pitchFamily="34" charset="0"/>
                <a:ea typeface="Times New Roman" panose="02020603050405020304" pitchFamily="18" charset="0"/>
              </a:rPr>
              <a:t>introducción a los conceptos clave</a:t>
            </a:r>
            <a:r>
              <a:rPr lang="es-ES" sz="1800" dirty="0">
                <a:effectLst/>
                <a:latin typeface="Calibri" panose="020F0502020204030204" pitchFamily="34" charset="0"/>
                <a:ea typeface="Times New Roman" panose="02020603050405020304" pitchFamily="18" charset="0"/>
              </a:rPr>
              <a:t> para la implementación de programas sobre Juventud, Paz y Seguridad, </a:t>
            </a:r>
          </a:p>
          <a:p>
            <a:pPr marL="285750" indent="-285750">
              <a:buFont typeface="Arial" panose="020B0604020202020204" pitchFamily="34" charset="0"/>
              <a:buChar char="•"/>
            </a:pPr>
            <a:r>
              <a:rPr lang="es-ES" sz="1800" dirty="0">
                <a:effectLst/>
                <a:latin typeface="Calibri" panose="020F0502020204030204" pitchFamily="34" charset="0"/>
                <a:ea typeface="Times New Roman" panose="02020603050405020304" pitchFamily="18" charset="0"/>
              </a:rPr>
              <a:t>Se ha revisado cómo se han venido aplicando estándares internacionales clave (en particular las Resoluciones del Consejo de Seguridad sobre la juventud y la paz y la seguridad) y la </a:t>
            </a:r>
            <a:r>
              <a:rPr lang="es-ES" sz="1800" b="1" dirty="0">
                <a:effectLst/>
                <a:latin typeface="Calibri" panose="020F0502020204030204" pitchFamily="34" charset="0"/>
                <a:ea typeface="Times New Roman" panose="02020603050405020304" pitchFamily="18" charset="0"/>
              </a:rPr>
              <a:t>presentación de ejemplos concretos de proyectos </a:t>
            </a:r>
            <a:r>
              <a:rPr lang="es-ES" sz="1800" dirty="0">
                <a:effectLst/>
                <a:latin typeface="Calibri" panose="020F0502020204030204" pitchFamily="34" charset="0"/>
                <a:ea typeface="Times New Roman" panose="02020603050405020304" pitchFamily="18" charset="0"/>
              </a:rPr>
              <a:t>que se están trabajando desde PNUD fuera y dentro de la región </a:t>
            </a:r>
          </a:p>
          <a:p>
            <a:pPr marL="285750" indent="-285750" algn="just">
              <a:lnSpc>
                <a:spcPct val="115000"/>
              </a:lnSpc>
              <a:spcBef>
                <a:spcPts val="1000"/>
              </a:spcBef>
              <a:spcAft>
                <a:spcPts val="1000"/>
              </a:spcAft>
              <a:buFont typeface="Arial" panose="020B0604020202020204" pitchFamily="34" charset="0"/>
              <a:buChar char="•"/>
            </a:pPr>
            <a:r>
              <a:rPr lang="es-ES" sz="1800" dirty="0">
                <a:effectLst/>
                <a:latin typeface="Calibri" panose="020F0502020204030204" pitchFamily="34" charset="0"/>
                <a:ea typeface="Times New Roman" panose="02020603050405020304" pitchFamily="18" charset="0"/>
              </a:rPr>
              <a:t>Se ha podido entender la posición de las personas jóvenes como actores clave </a:t>
            </a:r>
            <a:r>
              <a:rPr lang="es-ES" sz="1800" b="1" dirty="0">
                <a:effectLst/>
                <a:latin typeface="Calibri" panose="020F0502020204030204" pitchFamily="34" charset="0"/>
                <a:ea typeface="Times New Roman" panose="02020603050405020304" pitchFamily="18" charset="0"/>
              </a:rPr>
              <a:t>en la promoción de la paz y la seguridad </a:t>
            </a:r>
            <a:r>
              <a:rPr lang="es-ES" sz="1800" dirty="0">
                <a:effectLst/>
                <a:latin typeface="Calibri" panose="020F0502020204030204" pitchFamily="34" charset="0"/>
                <a:ea typeface="Times New Roman" panose="02020603050405020304" pitchFamily="18" charset="0"/>
              </a:rPr>
              <a:t>y el concepto de </a:t>
            </a:r>
            <a:r>
              <a:rPr lang="es-ES" sz="1800" b="1" dirty="0">
                <a:effectLst/>
                <a:latin typeface="Calibri" panose="020F0502020204030204" pitchFamily="34" charset="0"/>
                <a:ea typeface="Times New Roman" panose="02020603050405020304" pitchFamily="18" charset="0"/>
              </a:rPr>
              <a:t>participación significativa</a:t>
            </a:r>
            <a:r>
              <a:rPr lang="es-ES" sz="1800" dirty="0">
                <a:effectLst/>
                <a:latin typeface="Calibri" panose="020F0502020204030204" pitchFamily="34" charset="0"/>
                <a:ea typeface="Times New Roman" panose="02020603050405020304" pitchFamily="18" charset="0"/>
              </a:rPr>
              <a:t>,. </a:t>
            </a:r>
          </a:p>
          <a:p>
            <a:pPr marL="285750" indent="-285750" algn="just">
              <a:lnSpc>
                <a:spcPct val="115000"/>
              </a:lnSpc>
              <a:spcBef>
                <a:spcPts val="1000"/>
              </a:spcBef>
              <a:spcAft>
                <a:spcPts val="1000"/>
              </a:spcAft>
              <a:buFont typeface="Arial" panose="020B0604020202020204" pitchFamily="34" charset="0"/>
              <a:buChar char="•"/>
            </a:pPr>
            <a:r>
              <a:rPr lang="es-ES" sz="1800" dirty="0">
                <a:effectLst/>
                <a:latin typeface="Calibri" panose="020F0502020204030204" pitchFamily="34" charset="0"/>
              </a:rPr>
              <a:t>Se han realizado en esta primera parte del curso: 3 WEBINARS QUE SE HAN CELEBRADO EN LAS ÚLTIMAS SEMANAS. El primero dedicado a la importancia de obtener y </a:t>
            </a:r>
            <a:r>
              <a:rPr lang="es-ES" sz="1800" b="1" dirty="0">
                <a:effectLst/>
                <a:latin typeface="Calibri" panose="020F0502020204030204" pitchFamily="34" charset="0"/>
              </a:rPr>
              <a:t>recabar datos desagregados </a:t>
            </a:r>
            <a:r>
              <a:rPr lang="es-ES" sz="1800" dirty="0">
                <a:effectLst/>
                <a:latin typeface="Calibri" panose="020F0502020204030204" pitchFamily="34" charset="0"/>
              </a:rPr>
              <a:t>por edad para entender cuales son las necesidades de las juventudes y dar respuesta con políticas públicas (tuvimos al proyecto </a:t>
            </a:r>
            <a:r>
              <a:rPr lang="es-ES" sz="1800" b="1" dirty="0">
                <a:effectLst/>
                <a:latin typeface="Calibri" panose="020F0502020204030204" pitchFamily="34" charset="0"/>
              </a:rPr>
              <a:t>INFOSEGURA</a:t>
            </a:r>
            <a:r>
              <a:rPr lang="es-ES" sz="1800" dirty="0">
                <a:effectLst/>
                <a:latin typeface="Calibri" panose="020F0502020204030204" pitchFamily="34" charset="0"/>
              </a:rPr>
              <a:t> que nos habló de la relevancia de los datos y la seguridad ciudadana en los países de Centroamérica). El segundo se dedicó a la </a:t>
            </a:r>
            <a:r>
              <a:rPr lang="es-ES" sz="1800" b="1" dirty="0">
                <a:effectLst/>
                <a:latin typeface="Calibri" panose="020F0502020204030204" pitchFamily="34" charset="0"/>
              </a:rPr>
              <a:t>agenda de Mujeres, Paz y Seguridad</a:t>
            </a:r>
            <a:r>
              <a:rPr lang="es-ES" sz="1800" dirty="0">
                <a:effectLst/>
                <a:latin typeface="Calibri" panose="020F0502020204030204" pitchFamily="34" charset="0"/>
              </a:rPr>
              <a:t>, que tiene una delantera de más de 20 años y por tanto nos dio pistas sobre las que discurrir en relación </a:t>
            </a:r>
            <a:r>
              <a:rPr lang="es-ES" sz="1800" b="1" dirty="0">
                <a:effectLst/>
                <a:latin typeface="Calibri" panose="020F0502020204030204" pitchFamily="34" charset="0"/>
              </a:rPr>
              <a:t>con la Juventud</a:t>
            </a:r>
            <a:r>
              <a:rPr lang="es-ES" sz="1800" dirty="0">
                <a:effectLst/>
                <a:latin typeface="Calibri" panose="020F0502020204030204" pitchFamily="34" charset="0"/>
              </a:rPr>
              <a:t>. El pasado viernes tuvimos el </a:t>
            </a:r>
            <a:r>
              <a:rPr lang="es-ES" sz="1800" b="1" dirty="0">
                <a:effectLst/>
                <a:latin typeface="Calibri" panose="020F0502020204030204" pitchFamily="34" charset="0"/>
              </a:rPr>
              <a:t>enfoque local de la agenda de JPS</a:t>
            </a:r>
            <a:r>
              <a:rPr lang="es-ES" sz="1800" dirty="0">
                <a:effectLst/>
                <a:latin typeface="Calibri" panose="020F0502020204030204" pitchFamily="34" charset="0"/>
              </a:rPr>
              <a:t>. En el </a:t>
            </a:r>
            <a:r>
              <a:rPr lang="es-ES" sz="1800" dirty="0" err="1">
                <a:effectLst/>
                <a:latin typeface="Calibri" panose="020F0502020204030204" pitchFamily="34" charset="0"/>
              </a:rPr>
              <a:t>webinar</a:t>
            </a:r>
            <a:r>
              <a:rPr lang="es-ES" sz="1800" dirty="0">
                <a:effectLst/>
                <a:latin typeface="Calibri" panose="020F0502020204030204" pitchFamily="34" charset="0"/>
              </a:rPr>
              <a:t> tuvimos la participación de varios programas locales de Colombia y Uruguay sobre como se está implementando la perspectiva de JPS.</a:t>
            </a:r>
            <a:endParaRPr lang="es-ES" dirty="0"/>
          </a:p>
        </p:txBody>
      </p:sp>
      <p:sp>
        <p:nvSpPr>
          <p:cNvPr id="4" name="Marcador de número de diapositiva 3"/>
          <p:cNvSpPr>
            <a:spLocks noGrp="1"/>
          </p:cNvSpPr>
          <p:nvPr>
            <p:ph type="sldNum" sz="quarter" idx="5"/>
          </p:nvPr>
        </p:nvSpPr>
        <p:spPr/>
        <p:txBody>
          <a:bodyPr/>
          <a:lstStyle/>
          <a:p>
            <a:fld id="{AA3C551B-FB78-B248-85BC-CAC8E1FB7F04}" type="slidenum">
              <a:rPr lang="en-US" smtClean="0"/>
              <a:pPr/>
              <a:t>2</a:t>
            </a:fld>
            <a:endParaRPr lang="en-US" dirty="0"/>
          </a:p>
        </p:txBody>
      </p:sp>
    </p:spTree>
    <p:extLst>
      <p:ext uri="{BB962C8B-B14F-4D97-AF65-F5344CB8AC3E}">
        <p14:creationId xmlns:p14="http://schemas.microsoft.com/office/powerpoint/2010/main" val="336952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esta semana se ha comenzado con el primer módulo de esta parte del curso. Enfocado en los </a:t>
            </a:r>
            <a:r>
              <a:rPr lang="es-ES" b="1" dirty="0"/>
              <a:t>conocimientos prácticos necesarios </a:t>
            </a:r>
            <a:r>
              <a:rPr lang="es-ES" dirty="0"/>
              <a:t>a la hora de implementar programas con perspectiva de juventud paz y seguridad: Análisis de conflicto y sus distintas fases. Hemos realizado un análisis de contexto de manera colectiva, después veremos los resultados (hemos puesto en práctica una herramienta que es muy útil para implementar la perspectiva. Eso sí la relevancia de los datos)</a:t>
            </a:r>
          </a:p>
          <a:p>
            <a:r>
              <a:rPr lang="es-ES" dirty="0"/>
              <a:t>La próxima semana se revisará la importancia de los </a:t>
            </a:r>
            <a:r>
              <a:rPr lang="es-ES" b="1" dirty="0"/>
              <a:t>mecanismos de coordinación y el fortalecimiento de capacidades necesarias </a:t>
            </a:r>
            <a:r>
              <a:rPr lang="es-ES" dirty="0"/>
              <a:t>en una organización para implementar estos programas.</a:t>
            </a:r>
          </a:p>
          <a:p>
            <a:r>
              <a:rPr lang="es-ES" dirty="0"/>
              <a:t>En la última unidad, se presentan las </a:t>
            </a:r>
            <a:r>
              <a:rPr lang="es-ES" b="1" dirty="0"/>
              <a:t>distintas formas de implementar programas </a:t>
            </a:r>
            <a:r>
              <a:rPr lang="es-ES" dirty="0"/>
              <a:t>con perspectiva de JPS. Este contenido se va a desarrollar la última semana. Pero el próximo viernes a esta hora dedicaremos la sesión a esta materia.</a:t>
            </a:r>
          </a:p>
        </p:txBody>
      </p:sp>
      <p:sp>
        <p:nvSpPr>
          <p:cNvPr id="4" name="Marcador de número de diapositiva 3"/>
          <p:cNvSpPr>
            <a:spLocks noGrp="1"/>
          </p:cNvSpPr>
          <p:nvPr>
            <p:ph type="sldNum" sz="quarter" idx="5"/>
          </p:nvPr>
        </p:nvSpPr>
        <p:spPr/>
        <p:txBody>
          <a:bodyPr/>
          <a:lstStyle/>
          <a:p>
            <a:fld id="{AA3C551B-FB78-B248-85BC-CAC8E1FB7F04}" type="slidenum">
              <a:rPr lang="en-US" smtClean="0"/>
              <a:pPr/>
              <a:t>3</a:t>
            </a:fld>
            <a:endParaRPr lang="en-US" dirty="0"/>
          </a:p>
        </p:txBody>
      </p:sp>
    </p:spTree>
    <p:extLst>
      <p:ext uri="{BB962C8B-B14F-4D97-AF65-F5344CB8AC3E}">
        <p14:creationId xmlns:p14="http://schemas.microsoft.com/office/powerpoint/2010/main" val="2044780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s-ES" sz="1800" b="1" dirty="0">
                <a:effectLst/>
                <a:latin typeface="Roboto" panose="020F0502020204030204" pitchFamily="34" charset="0"/>
              </a:rPr>
              <a:t>JUVENTUD:</a:t>
            </a:r>
            <a:r>
              <a:rPr lang="es-ES" sz="1800" dirty="0">
                <a:effectLst/>
                <a:latin typeface="Roboto" panose="020F0502020204030204" pitchFamily="34" charset="0"/>
              </a:rPr>
              <a:t> </a:t>
            </a:r>
            <a:r>
              <a:rPr lang="es-ES" sz="1800" b="1" dirty="0">
                <a:effectLst/>
                <a:latin typeface="Roboto" panose="020F0502020204030204" pitchFamily="34" charset="0"/>
              </a:rPr>
              <a:t>hay muchas definiciones de juventud y muchas juventudes</a:t>
            </a:r>
            <a:r>
              <a:rPr lang="es-ES" sz="1800" dirty="0">
                <a:effectLst/>
                <a:latin typeface="Roboto" panose="020F0502020204030204" pitchFamily="34" charset="0"/>
              </a:rPr>
              <a:t>. Si nos vamos a la edad.  Si bien la RCSNU 2250 define a las personas </a:t>
            </a:r>
            <a:r>
              <a:rPr lang="es-ES" sz="1800" dirty="0" err="1">
                <a:effectLst/>
                <a:latin typeface="Roboto" panose="020F0502020204030204" pitchFamily="34" charset="0"/>
              </a:rPr>
              <a:t>jóvenes</a:t>
            </a:r>
            <a:r>
              <a:rPr lang="es-ES" sz="1800" dirty="0">
                <a:effectLst/>
                <a:latin typeface="Roboto" panose="020F0502020204030204" pitchFamily="34" charset="0"/>
              </a:rPr>
              <a:t> como personas de 18 a 29 </a:t>
            </a:r>
            <a:r>
              <a:rPr lang="es-ES" sz="1800" dirty="0" err="1">
                <a:effectLst/>
                <a:latin typeface="Roboto" panose="020F0502020204030204" pitchFamily="34" charset="0"/>
              </a:rPr>
              <a:t>años</a:t>
            </a:r>
            <a:r>
              <a:rPr lang="es-ES" sz="1800" dirty="0">
                <a:effectLst/>
                <a:latin typeface="Roboto" panose="020F0502020204030204" pitchFamily="34" charset="0"/>
              </a:rPr>
              <a:t>, reconoce las variaciones del </a:t>
            </a:r>
            <a:r>
              <a:rPr lang="es-ES" sz="1800" dirty="0" err="1">
                <a:effectLst/>
                <a:latin typeface="Roboto" panose="02000000000000000000" pitchFamily="2" charset="0"/>
              </a:rPr>
              <a:t>término</a:t>
            </a:r>
            <a:r>
              <a:rPr lang="es-ES" sz="1800" dirty="0">
                <a:effectLst/>
                <a:latin typeface="Roboto" panose="02000000000000000000" pitchFamily="2" charset="0"/>
              </a:rPr>
              <a:t> que existen a nivel nacional e internacional. Los </a:t>
            </a:r>
            <a:r>
              <a:rPr lang="es-ES" sz="1800" dirty="0" err="1">
                <a:effectLst/>
                <a:latin typeface="Roboto" panose="02000000000000000000" pitchFamily="2" charset="0"/>
              </a:rPr>
              <a:t>países</a:t>
            </a:r>
            <a:r>
              <a:rPr lang="es-ES" sz="1800" dirty="0">
                <a:effectLst/>
                <a:latin typeface="Roboto" panose="02000000000000000000" pitchFamily="2" charset="0"/>
              </a:rPr>
              <a:t> utilizan diferentes </a:t>
            </a:r>
            <a:r>
              <a:rPr lang="es-ES" sz="1800" b="1" dirty="0">
                <a:effectLst/>
                <a:latin typeface="Roboto" panose="02000000000000000000" pitchFamily="2" charset="0"/>
              </a:rPr>
              <a:t>rangos de edad </a:t>
            </a:r>
            <a:r>
              <a:rPr lang="es-ES" sz="1800" dirty="0">
                <a:effectLst/>
                <a:latin typeface="Roboto" panose="02000000000000000000" pitchFamily="2" charset="0"/>
              </a:rPr>
              <a:t>con fines </a:t>
            </a:r>
            <a:r>
              <a:rPr lang="es-ES" sz="1800" dirty="0" err="1">
                <a:effectLst/>
                <a:latin typeface="Roboto" panose="02000000000000000000" pitchFamily="2" charset="0"/>
              </a:rPr>
              <a:t>estadísticos</a:t>
            </a:r>
            <a:r>
              <a:rPr lang="es-ES" sz="1800" dirty="0">
                <a:effectLst/>
                <a:latin typeface="Roboto" panose="02000000000000000000" pitchFamily="2" charset="0"/>
              </a:rPr>
              <a:t> y </a:t>
            </a:r>
            <a:r>
              <a:rPr lang="es-ES" sz="1800" dirty="0" err="1">
                <a:effectLst/>
                <a:latin typeface="Roboto" panose="02000000000000000000" pitchFamily="2" charset="0"/>
              </a:rPr>
              <a:t>políticos</a:t>
            </a:r>
            <a:r>
              <a:rPr lang="es-ES" sz="1800" dirty="0">
                <a:effectLst/>
                <a:latin typeface="Roboto" panose="02000000000000000000" pitchFamily="2" charset="0"/>
              </a:rPr>
              <a:t> que </a:t>
            </a:r>
            <a:r>
              <a:rPr lang="es-ES" sz="1800" dirty="0" err="1">
                <a:effectLst/>
                <a:latin typeface="Roboto" panose="02000000000000000000" pitchFamily="2" charset="0"/>
              </a:rPr>
              <a:t>también</a:t>
            </a:r>
            <a:r>
              <a:rPr lang="es-ES" sz="1800" dirty="0">
                <a:effectLst/>
                <a:latin typeface="Roboto" panose="02000000000000000000" pitchFamily="2" charset="0"/>
              </a:rPr>
              <a:t> pueden incluir a los adolescentes (10-18 </a:t>
            </a:r>
            <a:r>
              <a:rPr lang="es-ES" sz="1800" dirty="0" err="1">
                <a:effectLst/>
                <a:latin typeface="Roboto" panose="02000000000000000000" pitchFamily="2" charset="0"/>
              </a:rPr>
              <a:t>años</a:t>
            </a:r>
            <a:r>
              <a:rPr lang="es-ES" sz="1800" dirty="0">
                <a:effectLst/>
                <a:latin typeface="Roboto" panose="02000000000000000000" pitchFamily="2" charset="0"/>
              </a:rPr>
              <a:t>) o a las personas </a:t>
            </a:r>
            <a:r>
              <a:rPr lang="es-ES" sz="1800" dirty="0" err="1">
                <a:effectLst/>
                <a:latin typeface="Roboto" panose="02000000000000000000" pitchFamily="2" charset="0"/>
              </a:rPr>
              <a:t>jóvenes</a:t>
            </a:r>
            <a:r>
              <a:rPr lang="es-ES" sz="1800" dirty="0">
                <a:effectLst/>
                <a:latin typeface="Roboto" panose="02000000000000000000" pitchFamily="2" charset="0"/>
              </a:rPr>
              <a:t> mayores de 29 </a:t>
            </a:r>
            <a:r>
              <a:rPr lang="es-ES" sz="1800" dirty="0" err="1">
                <a:effectLst/>
                <a:latin typeface="Roboto" panose="02000000000000000000" pitchFamily="2" charset="0"/>
              </a:rPr>
              <a:t>años</a:t>
            </a:r>
            <a:r>
              <a:rPr lang="es-ES" sz="1800" dirty="0">
                <a:effectLst/>
                <a:latin typeface="Roboto" panose="02000000000000000000" pitchFamily="2" charset="0"/>
              </a:rPr>
              <a:t>. (Con la falta de un consenso mundial sobre una definición de juventud y las dificultades para recopilar datos desglosados por edad, </a:t>
            </a:r>
            <a:r>
              <a:rPr lang="es-ES" sz="1800" b="1" dirty="0">
                <a:effectLst/>
                <a:latin typeface="Roboto" panose="02000000000000000000" pitchFamily="2" charset="0"/>
              </a:rPr>
              <a:t>no es fácil investigar, desarrollar políticas o monitorear el progreso de los distintos programas públicos que tengan en cuenta las necesidades reales de las juventudes.)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s-ES" sz="1800" dirty="0">
              <a:effectLst/>
              <a:latin typeface="Roboto" panose="02000000000000000000" pitchFamily="2"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s-ES" dirty="0">
              <a:effectLst/>
            </a:endParaRPr>
          </a:p>
          <a:p>
            <a:r>
              <a:rPr lang="es-ES" b="1" dirty="0"/>
              <a:t>PAZ Y SEGURIDAD</a:t>
            </a:r>
            <a:r>
              <a:rPr lang="es-ES" dirty="0"/>
              <a:t>: Comprensión integral de la paz y la seguridad, que  implica trabajar en múltiples dimensiones: la político-militar, la económica, la medioambiental y la humana. Este entendimiento significa que las cuestiones de paz y seguridad incluyen abordar:</a:t>
            </a:r>
          </a:p>
          <a:p>
            <a:r>
              <a:rPr lang="es-ES" dirty="0"/>
              <a:t> la </a:t>
            </a:r>
            <a:r>
              <a:rPr lang="es-ES" b="1" dirty="0"/>
              <a:t>inestabilidad y los factores subyacentes del conflicto;</a:t>
            </a:r>
          </a:p>
          <a:p>
            <a:r>
              <a:rPr lang="es-ES" dirty="0"/>
              <a:t> el </a:t>
            </a:r>
            <a:r>
              <a:rPr lang="es-ES" b="1" dirty="0"/>
              <a:t>mantenimiento del orden, el estado de derecho y la justicia;</a:t>
            </a:r>
          </a:p>
          <a:p>
            <a:r>
              <a:rPr lang="es-ES" dirty="0"/>
              <a:t> las </a:t>
            </a:r>
            <a:r>
              <a:rPr lang="es-ES" b="1" dirty="0"/>
              <a:t>desigualdades subyacentes</a:t>
            </a:r>
            <a:r>
              <a:rPr lang="es-ES" dirty="0"/>
              <a:t>, las exclusiones y la discriminación, los desafíos a la cohesión social;</a:t>
            </a:r>
          </a:p>
          <a:p>
            <a:r>
              <a:rPr lang="es-ES" dirty="0"/>
              <a:t> los </a:t>
            </a:r>
            <a:r>
              <a:rPr lang="es-ES" b="1" dirty="0"/>
              <a:t>derechos humanos</a:t>
            </a:r>
            <a:r>
              <a:rPr lang="es-ES" dirty="0"/>
              <a:t>;</a:t>
            </a:r>
          </a:p>
          <a:p>
            <a:r>
              <a:rPr lang="es-ES" dirty="0"/>
              <a:t> la separación y la reintegración;</a:t>
            </a:r>
          </a:p>
          <a:p>
            <a:r>
              <a:rPr lang="es-ES" dirty="0"/>
              <a:t> la </a:t>
            </a:r>
            <a:r>
              <a:rPr lang="es-ES" b="1" dirty="0"/>
              <a:t>reforma del sector de la seguridad</a:t>
            </a:r>
            <a:r>
              <a:rPr lang="es-ES" dirty="0"/>
              <a:t>, las operaciones de mantenimiento de la paz, y el desarme y control</a:t>
            </a:r>
          </a:p>
          <a:p>
            <a:r>
              <a:rPr lang="es-ES" dirty="0"/>
              <a:t>de armas.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s-ES" b="1" dirty="0"/>
              <a:t>PARTICIPACIÓN SIGNIFICATIVA DE </a:t>
            </a:r>
            <a:r>
              <a:rPr lang="es-ES" dirty="0"/>
              <a:t>las personas jóvenes</a:t>
            </a:r>
          </a:p>
          <a:p>
            <a:r>
              <a:rPr lang="es-ES" dirty="0"/>
              <a:t>Esto significa que las personas jóvenes deben tener </a:t>
            </a:r>
            <a:r>
              <a:rPr lang="es-ES" b="1" dirty="0"/>
              <a:t>capacidad de influencia en los espacios de toma de decisiones relacionados con la paz y la seguridad y tener voz en los asuntos que les conciernen</a:t>
            </a:r>
            <a:r>
              <a:rPr lang="es-ES" dirty="0"/>
              <a:t>. La participación de las personas jóvenes puede estar relacionada con los procesos políticos formales o institucionales, así como con los no institucionales, incluida la participación en espacios físicos y digitales.</a:t>
            </a:r>
          </a:p>
          <a:p>
            <a:endParaRPr lang="es-ES" dirty="0"/>
          </a:p>
        </p:txBody>
      </p:sp>
      <p:sp>
        <p:nvSpPr>
          <p:cNvPr id="4" name="Marcador de número de diapositiva 3"/>
          <p:cNvSpPr>
            <a:spLocks noGrp="1"/>
          </p:cNvSpPr>
          <p:nvPr>
            <p:ph type="sldNum" sz="quarter" idx="5"/>
          </p:nvPr>
        </p:nvSpPr>
        <p:spPr/>
        <p:txBody>
          <a:bodyPr/>
          <a:lstStyle/>
          <a:p>
            <a:fld id="{AA3C551B-FB78-B248-85BC-CAC8E1FB7F04}" type="slidenum">
              <a:rPr lang="en-US" smtClean="0"/>
              <a:pPr/>
              <a:t>4</a:t>
            </a:fld>
            <a:endParaRPr lang="en-US" dirty="0"/>
          </a:p>
        </p:txBody>
      </p:sp>
    </p:spTree>
    <p:extLst>
      <p:ext uri="{BB962C8B-B14F-4D97-AF65-F5344CB8AC3E}">
        <p14:creationId xmlns:p14="http://schemas.microsoft.com/office/powerpoint/2010/main" val="3012141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Qué significa incluir el enfoque de JPS en nuestros programas, significa:</a:t>
            </a:r>
          </a:p>
          <a:p>
            <a:r>
              <a:rPr lang="es-ES" dirty="0"/>
              <a:t>- un enfoque participativo y sensible a la juventud;</a:t>
            </a:r>
          </a:p>
          <a:p>
            <a:r>
              <a:rPr lang="es-ES" dirty="0"/>
              <a:t>- un enfoque inclusivo, que incluya enfoques intersectoriales, con perspectiva de género,</a:t>
            </a:r>
          </a:p>
          <a:p>
            <a:r>
              <a:rPr lang="es-ES" dirty="0"/>
              <a:t>interculturales y basados en los derechos humanos;</a:t>
            </a:r>
          </a:p>
          <a:p>
            <a:r>
              <a:rPr lang="es-ES" dirty="0"/>
              <a:t>- un enfoque intergeneracional;</a:t>
            </a:r>
          </a:p>
          <a:p>
            <a:r>
              <a:rPr lang="es-ES" dirty="0"/>
              <a:t>- un enfoque de no causar daño y sensible a los conflictos.</a:t>
            </a:r>
          </a:p>
        </p:txBody>
      </p:sp>
      <p:sp>
        <p:nvSpPr>
          <p:cNvPr id="4" name="Marcador de número de diapositiva 3"/>
          <p:cNvSpPr>
            <a:spLocks noGrp="1"/>
          </p:cNvSpPr>
          <p:nvPr>
            <p:ph type="sldNum" sz="quarter" idx="5"/>
          </p:nvPr>
        </p:nvSpPr>
        <p:spPr/>
        <p:txBody>
          <a:bodyPr/>
          <a:lstStyle/>
          <a:p>
            <a:fld id="{AA3C551B-FB78-B248-85BC-CAC8E1FB7F04}" type="slidenum">
              <a:rPr lang="en-US" smtClean="0"/>
              <a:pPr/>
              <a:t>5</a:t>
            </a:fld>
            <a:endParaRPr lang="en-US" dirty="0"/>
          </a:p>
        </p:txBody>
      </p:sp>
    </p:spTree>
    <p:extLst>
      <p:ext uri="{BB962C8B-B14F-4D97-AF65-F5344CB8AC3E}">
        <p14:creationId xmlns:p14="http://schemas.microsoft.com/office/powerpoint/2010/main" val="2749875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endParaRPr lang="es-ES" dirty="0"/>
          </a:p>
          <a:p>
            <a:r>
              <a:rPr lang="es-ES" b="1" dirty="0"/>
              <a:t>Antes de empezar a implementar es importante :</a:t>
            </a:r>
          </a:p>
          <a:p>
            <a:endParaRPr lang="es-ES" dirty="0"/>
          </a:p>
          <a:p>
            <a:r>
              <a:rPr lang="es-ES" dirty="0"/>
              <a:t>- Conocer la agenda sobre la juventud, la paz y la seguridad y </a:t>
            </a:r>
            <a:r>
              <a:rPr lang="es-ES" b="1" dirty="0"/>
              <a:t>definir las formas en que es relevante </a:t>
            </a:r>
            <a:r>
              <a:rPr lang="es-ES" dirty="0"/>
              <a:t>en su contexto.</a:t>
            </a:r>
          </a:p>
          <a:p>
            <a:endParaRPr lang="es-ES" dirty="0"/>
          </a:p>
          <a:p>
            <a:r>
              <a:rPr lang="es-ES" dirty="0"/>
              <a:t>- Identificar, como </a:t>
            </a:r>
            <a:r>
              <a:rPr lang="es-ES" b="1" dirty="0"/>
              <a:t>resultado de su análisis de contexto</a:t>
            </a:r>
            <a:r>
              <a:rPr lang="es-ES" dirty="0"/>
              <a:t>, las prioridades específicas que deben ser abordadas a través de los esfuerzos de aplicación;</a:t>
            </a:r>
          </a:p>
          <a:p>
            <a:endParaRPr lang="es-ES" dirty="0"/>
          </a:p>
          <a:p>
            <a:r>
              <a:rPr lang="es-ES" dirty="0"/>
              <a:t>- </a:t>
            </a:r>
            <a:r>
              <a:rPr lang="es-ES" b="1" dirty="0"/>
              <a:t>Enumerar los compromisos</a:t>
            </a:r>
            <a:r>
              <a:rPr lang="es-ES" dirty="0"/>
              <a:t>, marcos normativos y políticas públicas existentes que pueden utilizarse y aprovecharse para aplicar la agenda sobre la JPS.</a:t>
            </a:r>
          </a:p>
          <a:p>
            <a:endParaRPr lang="es-ES" dirty="0"/>
          </a:p>
          <a:p>
            <a:endParaRPr lang="es-ES" dirty="0"/>
          </a:p>
          <a:p>
            <a:r>
              <a:rPr lang="es-ES" dirty="0"/>
              <a:t>Es importante </a:t>
            </a:r>
            <a:r>
              <a:rPr lang="es-ES" b="1" dirty="0"/>
              <a:t>definir la relevancia de la agenda sobre la JPS analizando el contexto social y político específico del país</a:t>
            </a:r>
            <a:r>
              <a:rPr lang="es-ES" dirty="0"/>
              <a:t>. Hay </a:t>
            </a:r>
            <a:r>
              <a:rPr lang="es-ES" b="1" dirty="0"/>
              <a:t>herramientas</a:t>
            </a:r>
            <a:r>
              <a:rPr lang="es-ES" dirty="0"/>
              <a:t> interesantes para llevar a cabo este análisis de contexto. </a:t>
            </a:r>
          </a:p>
          <a:p>
            <a:endParaRPr lang="es-ES" dirty="0"/>
          </a:p>
          <a:p>
            <a:r>
              <a:rPr lang="es-ES" dirty="0"/>
              <a:t>-La herramienta 1 orienta </a:t>
            </a:r>
            <a:r>
              <a:rPr lang="es-ES" b="1" dirty="0"/>
              <a:t>un ejercicio de análisis del contexto a través de la perspectiva juvenil, </a:t>
            </a:r>
          </a:p>
          <a:p>
            <a:endParaRPr lang="es-ES" b="1" dirty="0"/>
          </a:p>
          <a:p>
            <a:r>
              <a:rPr lang="es-ES" dirty="0"/>
              <a:t>- y la herramienta 2 tiene como objetivo ayudar a </a:t>
            </a:r>
            <a:r>
              <a:rPr lang="es-ES" b="1" dirty="0"/>
              <a:t>identificar los compromisos políticos, las leyes y las políticas existentes relacionadas </a:t>
            </a:r>
            <a:r>
              <a:rPr lang="es-ES" dirty="0"/>
              <a:t>con la aplicación de la agenda sobre la JPS. Estas herramientas pretenden orientar el análisis y la reflexión sobre los puntos de partida de la aplicación.</a:t>
            </a:r>
          </a:p>
          <a:p>
            <a:endParaRPr lang="es-ES" dirty="0"/>
          </a:p>
        </p:txBody>
      </p:sp>
      <p:sp>
        <p:nvSpPr>
          <p:cNvPr id="4" name="Marcador de número de diapositiva 3"/>
          <p:cNvSpPr>
            <a:spLocks noGrp="1"/>
          </p:cNvSpPr>
          <p:nvPr>
            <p:ph type="sldNum" sz="quarter" idx="5"/>
          </p:nvPr>
        </p:nvSpPr>
        <p:spPr/>
        <p:txBody>
          <a:bodyPr/>
          <a:lstStyle/>
          <a:p>
            <a:fld id="{AA3C551B-FB78-B248-85BC-CAC8E1FB7F04}" type="slidenum">
              <a:rPr lang="en-US" smtClean="0"/>
              <a:pPr/>
              <a:t>6</a:t>
            </a:fld>
            <a:endParaRPr lang="en-US" dirty="0"/>
          </a:p>
        </p:txBody>
      </p:sp>
    </p:spTree>
    <p:extLst>
      <p:ext uri="{BB962C8B-B14F-4D97-AF65-F5344CB8AC3E}">
        <p14:creationId xmlns:p14="http://schemas.microsoft.com/office/powerpoint/2010/main" val="1153416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b="1" dirty="0" err="1">
                <a:solidFill>
                  <a:srgbClr val="02609B"/>
                </a:solidFill>
                <a:effectLst/>
                <a:latin typeface="Arial" panose="020B0604020202020204" pitchFamily="34" charset="0"/>
              </a:rPr>
              <a:t>Situación</a:t>
            </a:r>
            <a:r>
              <a:rPr lang="es-ES" sz="1800" b="1" dirty="0">
                <a:solidFill>
                  <a:srgbClr val="02609B"/>
                </a:solidFill>
                <a:effectLst/>
                <a:latin typeface="Arial" panose="020B0604020202020204" pitchFamily="34" charset="0"/>
              </a:rPr>
              <a:t> de las Personas </a:t>
            </a:r>
            <a:r>
              <a:rPr lang="es-ES" sz="1800" b="1" dirty="0" err="1">
                <a:solidFill>
                  <a:srgbClr val="02609B"/>
                </a:solidFill>
                <a:effectLst/>
                <a:latin typeface="Arial" panose="020B0604020202020204" pitchFamily="34" charset="0"/>
              </a:rPr>
              <a:t>Jóvenes</a:t>
            </a:r>
            <a:r>
              <a:rPr lang="es-ES" sz="1800" b="1" dirty="0">
                <a:solidFill>
                  <a:srgbClr val="02609B"/>
                </a:solidFill>
                <a:effectLst/>
                <a:latin typeface="Arial" panose="020B0604020202020204" pitchFamily="34" charset="0"/>
              </a:rPr>
              <a:t> en Costa Rica: </a:t>
            </a:r>
            <a:endParaRPr lang="es-ES" dirty="0"/>
          </a:p>
          <a:p>
            <a:r>
              <a:rPr lang="es-ES" sz="1800" dirty="0">
                <a:effectLst/>
                <a:latin typeface="ArialMT"/>
              </a:rPr>
              <a:t>El análisis de contexto aporta una gran riqueza de datos </a:t>
            </a:r>
            <a:r>
              <a:rPr lang="es-ES" sz="1800" dirty="0" err="1">
                <a:effectLst/>
                <a:latin typeface="ArialMT"/>
              </a:rPr>
              <a:t>estadísticos</a:t>
            </a:r>
            <a:r>
              <a:rPr lang="es-ES" sz="1800" dirty="0">
                <a:effectLst/>
                <a:latin typeface="ArialMT"/>
              </a:rPr>
              <a:t> combinados con la </a:t>
            </a:r>
            <a:r>
              <a:rPr lang="es-ES" sz="1800" dirty="0" err="1">
                <a:effectLst/>
                <a:latin typeface="ArialMT"/>
              </a:rPr>
              <a:t>información</a:t>
            </a:r>
            <a:r>
              <a:rPr lang="es-ES" sz="1800" dirty="0">
                <a:effectLst/>
                <a:latin typeface="ArialMT"/>
              </a:rPr>
              <a:t> expresada por las personas </a:t>
            </a:r>
            <a:r>
              <a:rPr lang="es-ES" sz="1800" dirty="0" err="1">
                <a:effectLst/>
                <a:latin typeface="ArialMT"/>
              </a:rPr>
              <a:t>jóvenes</a:t>
            </a:r>
            <a:r>
              <a:rPr lang="es-ES" sz="1800" dirty="0">
                <a:effectLst/>
                <a:latin typeface="ArialMT"/>
              </a:rPr>
              <a:t> en las consultas participativas realizadas, que dan como resultado una </a:t>
            </a:r>
            <a:r>
              <a:rPr lang="es-ES" sz="1800" dirty="0" err="1">
                <a:effectLst/>
                <a:latin typeface="ArialMT"/>
              </a:rPr>
              <a:t>priorización</a:t>
            </a:r>
            <a:r>
              <a:rPr lang="es-ES" sz="1800" dirty="0">
                <a:effectLst/>
                <a:latin typeface="ArialMT"/>
              </a:rPr>
              <a:t> de nudos </a:t>
            </a:r>
            <a:r>
              <a:rPr lang="es-ES" sz="1800" dirty="0" err="1">
                <a:effectLst/>
                <a:latin typeface="ArialMT"/>
              </a:rPr>
              <a:t>críticos</a:t>
            </a:r>
            <a:r>
              <a:rPr lang="es-ES" sz="1800" dirty="0">
                <a:effectLst/>
                <a:latin typeface="ArialMT"/>
              </a:rPr>
              <a:t> en las condiciones de vida de las personas </a:t>
            </a:r>
            <a:r>
              <a:rPr lang="es-ES" sz="1800" dirty="0" err="1">
                <a:effectLst/>
                <a:latin typeface="ArialMT"/>
              </a:rPr>
              <a:t>jóvenes</a:t>
            </a:r>
            <a:r>
              <a:rPr lang="es-ES" sz="1800" dirty="0">
                <a:effectLst/>
                <a:latin typeface="ArialMT"/>
              </a:rPr>
              <a:t>, que obstaculizan el desarrollo pleno de sus proyectos y aspiraciones. </a:t>
            </a:r>
            <a:endParaRPr lang="es-ES" dirty="0"/>
          </a:p>
          <a:p>
            <a:endParaRPr lang="es-ES" sz="1800" dirty="0">
              <a:effectLst/>
              <a:latin typeface="ArialMT"/>
            </a:endParaRPr>
          </a:p>
          <a:p>
            <a:r>
              <a:rPr lang="es-ES" sz="1800" dirty="0">
                <a:effectLst/>
                <a:latin typeface="ArialMT"/>
              </a:rPr>
              <a:t>Este </a:t>
            </a:r>
            <a:r>
              <a:rPr lang="es-ES" sz="1800" dirty="0" err="1">
                <a:effectLst/>
                <a:latin typeface="ArialMT"/>
              </a:rPr>
              <a:t>análisis</a:t>
            </a:r>
            <a:r>
              <a:rPr lang="es-ES" sz="1800" dirty="0">
                <a:effectLst/>
                <a:latin typeface="ArialMT"/>
              </a:rPr>
              <a:t> de contexto permite la </a:t>
            </a:r>
            <a:r>
              <a:rPr lang="es-ES" sz="1800" dirty="0" err="1">
                <a:effectLst/>
                <a:latin typeface="ArialMT"/>
              </a:rPr>
              <a:t>identificación</a:t>
            </a:r>
            <a:r>
              <a:rPr lang="es-ES" sz="1800" dirty="0">
                <a:effectLst/>
                <a:latin typeface="ArialMT"/>
              </a:rPr>
              <a:t> de las prioridades en las que se enfoca esta PPPJ 2020-2024. </a:t>
            </a:r>
            <a:endParaRPr lang="es-ES" dirty="0"/>
          </a:p>
          <a:p>
            <a:endParaRPr lang="es-ES" dirty="0"/>
          </a:p>
          <a:p>
            <a:r>
              <a:rPr lang="es-ES" dirty="0"/>
              <a:t>Se destaca: Desigualdades culturales e identitarias que experimentan las personas jóvenes desde sus diversidades, las desigualdades sociales incluyendo la salud física y mental, la educación, el acceso a tecnologías de la información y la comunicación (TIC), las desigualdades económicas y las inequidades en la participación política relacionadas con sus entornos sociales y ambientales.</a:t>
            </a:r>
          </a:p>
          <a:p>
            <a:endParaRPr lang="es-ES" dirty="0"/>
          </a:p>
          <a:p>
            <a:endParaRPr lang="es-ES" dirty="0"/>
          </a:p>
        </p:txBody>
      </p:sp>
      <p:sp>
        <p:nvSpPr>
          <p:cNvPr id="4" name="Marcador de número de diapositiva 3"/>
          <p:cNvSpPr>
            <a:spLocks noGrp="1"/>
          </p:cNvSpPr>
          <p:nvPr>
            <p:ph type="sldNum" sz="quarter" idx="5"/>
          </p:nvPr>
        </p:nvSpPr>
        <p:spPr/>
        <p:txBody>
          <a:bodyPr/>
          <a:lstStyle/>
          <a:p>
            <a:fld id="{AA3C551B-FB78-B248-85BC-CAC8E1FB7F04}" type="slidenum">
              <a:rPr lang="en-US" smtClean="0"/>
              <a:pPr/>
              <a:t>8</a:t>
            </a:fld>
            <a:endParaRPr lang="en-US" dirty="0"/>
          </a:p>
        </p:txBody>
      </p:sp>
    </p:spTree>
    <p:extLst>
      <p:ext uri="{BB962C8B-B14F-4D97-AF65-F5344CB8AC3E}">
        <p14:creationId xmlns:p14="http://schemas.microsoft.com/office/powerpoint/2010/main" val="4290324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A3C551B-FB78-B248-85BC-CAC8E1FB7F04}" type="slidenum">
              <a:rPr lang="en-US" smtClean="0"/>
              <a:pPr/>
              <a:t>9</a:t>
            </a:fld>
            <a:endParaRPr lang="en-US" dirty="0"/>
          </a:p>
        </p:txBody>
      </p:sp>
    </p:spTree>
    <p:extLst>
      <p:ext uri="{BB962C8B-B14F-4D97-AF65-F5344CB8AC3E}">
        <p14:creationId xmlns:p14="http://schemas.microsoft.com/office/powerpoint/2010/main" val="2235259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Marcos que guían la acción de los gobiernos en materia de JPS a nivel regional/internacional</a:t>
            </a:r>
          </a:p>
          <a:p>
            <a:endParaRPr lang="es-ES" b="1" dirty="0"/>
          </a:p>
          <a:p>
            <a:r>
              <a:rPr lang="es-ES" dirty="0"/>
              <a:t> Carta Africana de la Juventud</a:t>
            </a:r>
          </a:p>
          <a:p>
            <a:r>
              <a:rPr lang="es-ES" dirty="0"/>
              <a:t> Marco Continental de la Unión Africana sobre la juventud, la paz y la seguridad</a:t>
            </a:r>
          </a:p>
          <a:p>
            <a:r>
              <a:rPr lang="es-ES" dirty="0"/>
              <a:t> Declaración conjunta del Foro Regional de la ASEAN sobre Juventud, Paz y Seguridad27</a:t>
            </a:r>
          </a:p>
          <a:p>
            <a:r>
              <a:rPr lang="es-ES" dirty="0"/>
              <a:t> Conclusiones del Consejo de la Unión Europea sobre el papel de las personas jóvenes en la construcción de</a:t>
            </a:r>
          </a:p>
          <a:p>
            <a:r>
              <a:rPr lang="es-ES" dirty="0"/>
              <a:t>una sociedad segura, cohesionada y armoniosa en Europa</a:t>
            </a:r>
          </a:p>
          <a:p>
            <a:r>
              <a:rPr lang="es-ES" dirty="0"/>
              <a:t> </a:t>
            </a:r>
            <a:r>
              <a:rPr lang="es-ES" b="1" dirty="0"/>
              <a:t>Convención Iberoamericana de Derechos de los Jóvenes</a:t>
            </a:r>
          </a:p>
          <a:p>
            <a:r>
              <a:rPr lang="es-ES" dirty="0"/>
              <a:t> Declaración de la OSCE sobre el papel de las personas jóvenes en la contribución a las iniciativas en pro de la paz y la seguridad</a:t>
            </a:r>
          </a:p>
          <a:p>
            <a:r>
              <a:rPr lang="es-ES" dirty="0"/>
              <a:t> </a:t>
            </a:r>
            <a:r>
              <a:rPr lang="es-ES" b="1" dirty="0"/>
              <a:t>Apoyo de los Jefes de Gobierno de la Commonwealth a la resolución 2250 del Consejo de Seguridad de las</a:t>
            </a:r>
          </a:p>
          <a:p>
            <a:r>
              <a:rPr lang="es-ES" b="1" dirty="0"/>
              <a:t>Naciones Unidas sobre la juventud, la paz y la seguridad</a:t>
            </a:r>
          </a:p>
          <a:p>
            <a:endParaRPr lang="es-ES" dirty="0"/>
          </a:p>
          <a:p>
            <a:r>
              <a:rPr lang="es-ES" b="1" dirty="0"/>
              <a:t>Marcos que guían la acción de los gobiernos en materia de JPS a nivel regional/internacional</a:t>
            </a:r>
          </a:p>
          <a:p>
            <a:r>
              <a:rPr lang="es-ES" dirty="0"/>
              <a:t> Plan de acción nacional de Finlandia para la juventud, la paz y la seguridad</a:t>
            </a:r>
          </a:p>
          <a:p>
            <a:r>
              <a:rPr lang="es-ES" dirty="0"/>
              <a:t> Plan de acción nacional de Nigeria para la juventud, la paz y la seguridad28</a:t>
            </a:r>
          </a:p>
          <a:p>
            <a:r>
              <a:rPr lang="es-ES" dirty="0"/>
              <a:t> Declaraciones durante el debate abierto del Consejo de Seguridad de las Naciones Unidas</a:t>
            </a:r>
          </a:p>
          <a:p>
            <a:r>
              <a:rPr lang="es-ES" dirty="0"/>
              <a:t>(por videoconferencia) en el quinto aniversario de la agenda sobre la juventud, la paz y la seguridad: Acelerar la aplicación de las resoluciones 2250 y 2419 (2020); por ejemplo, véanse: Declaraciones de Irlanda y Sudáfrica.</a:t>
            </a:r>
          </a:p>
          <a:p>
            <a:r>
              <a:rPr lang="es-ES" b="1" dirty="0"/>
              <a:t>Marcos que guían la acción de los gobiernos en materia de JPS a nivel local/subnacional</a:t>
            </a:r>
          </a:p>
          <a:p>
            <a:r>
              <a:rPr lang="es-ES" dirty="0"/>
              <a:t> </a:t>
            </a:r>
            <a:r>
              <a:rPr lang="es-ES" b="1" dirty="0"/>
              <a:t>Carta Internacional de Ciudades Educadoras</a:t>
            </a:r>
          </a:p>
          <a:p>
            <a:r>
              <a:rPr lang="es-ES" b="1" dirty="0"/>
              <a:t> Estrategia Metropolitana de Juventudes de Lima</a:t>
            </a:r>
          </a:p>
          <a:p>
            <a:endParaRPr lang="es-ES" dirty="0"/>
          </a:p>
        </p:txBody>
      </p:sp>
      <p:sp>
        <p:nvSpPr>
          <p:cNvPr id="4" name="Marcador de número de diapositiva 3"/>
          <p:cNvSpPr>
            <a:spLocks noGrp="1"/>
          </p:cNvSpPr>
          <p:nvPr>
            <p:ph type="sldNum" sz="quarter" idx="5"/>
          </p:nvPr>
        </p:nvSpPr>
        <p:spPr/>
        <p:txBody>
          <a:bodyPr/>
          <a:lstStyle/>
          <a:p>
            <a:fld id="{AA3C551B-FB78-B248-85BC-CAC8E1FB7F04}" type="slidenum">
              <a:rPr lang="en-US" smtClean="0"/>
              <a:pPr/>
              <a:t>10</a:t>
            </a:fld>
            <a:endParaRPr lang="en-US" dirty="0"/>
          </a:p>
        </p:txBody>
      </p:sp>
    </p:spTree>
    <p:extLst>
      <p:ext uri="{BB962C8B-B14F-4D97-AF65-F5344CB8AC3E}">
        <p14:creationId xmlns:p14="http://schemas.microsoft.com/office/powerpoint/2010/main" val="2251873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8" name="Rectangle 15"/>
          <p:cNvSpPr>
            <a:spLocks noChangeArrowheads="1"/>
          </p:cNvSpPr>
          <p:nvPr userDrawn="1"/>
        </p:nvSpPr>
        <p:spPr bwMode="auto">
          <a:xfrm>
            <a:off x="8626475" y="517525"/>
            <a:ext cx="184150" cy="457200"/>
          </a:xfrm>
          <a:prstGeom prst="rect">
            <a:avLst/>
          </a:prstGeom>
          <a:noFill/>
          <a:ln w="9525">
            <a:noFill/>
            <a:miter lim="800000"/>
            <a:headEnd/>
            <a:tailEnd/>
          </a:ln>
        </p:spPr>
        <p:txBody>
          <a:bodyPr wrap="none">
            <a:spAutoFit/>
          </a:bodyPr>
          <a:lstStyle/>
          <a:p>
            <a:pPr>
              <a:defRPr/>
            </a:pPr>
            <a:endParaRPr lang="en-US" dirty="0">
              <a:latin typeface="Times New Roman" pitchFamily="18" charset="0"/>
              <a:ea typeface="ＭＳ Ｐゴシック" charset="-128"/>
              <a:cs typeface="+mn-cs"/>
            </a:endParaRPr>
          </a:p>
        </p:txBody>
      </p:sp>
      <p:sp>
        <p:nvSpPr>
          <p:cNvPr id="18" name="Picture Placeholder 9"/>
          <p:cNvSpPr>
            <a:spLocks noGrp="1"/>
          </p:cNvSpPr>
          <p:nvPr>
            <p:ph type="pic" sz="quarter" idx="13"/>
          </p:nvPr>
        </p:nvSpPr>
        <p:spPr>
          <a:xfrm>
            <a:off x="0" y="4495800"/>
            <a:ext cx="3017520" cy="237744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
        <p:nvSpPr>
          <p:cNvPr id="24" name="Picture Placeholder 9"/>
          <p:cNvSpPr>
            <a:spLocks noGrp="1"/>
          </p:cNvSpPr>
          <p:nvPr>
            <p:ph type="pic" sz="quarter" idx="14"/>
          </p:nvPr>
        </p:nvSpPr>
        <p:spPr>
          <a:xfrm>
            <a:off x="3063240" y="4495800"/>
            <a:ext cx="3017520" cy="237744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
        <p:nvSpPr>
          <p:cNvPr id="25" name="Picture Placeholder 9"/>
          <p:cNvSpPr>
            <a:spLocks noGrp="1"/>
          </p:cNvSpPr>
          <p:nvPr>
            <p:ph type="pic" sz="quarter" idx="15"/>
          </p:nvPr>
        </p:nvSpPr>
        <p:spPr>
          <a:xfrm>
            <a:off x="6126480" y="4495800"/>
            <a:ext cx="3017520" cy="237744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
        <p:nvSpPr>
          <p:cNvPr id="35" name="Text Placeholder 33"/>
          <p:cNvSpPr>
            <a:spLocks noGrp="1"/>
          </p:cNvSpPr>
          <p:nvPr>
            <p:ph type="body" sz="quarter" idx="17"/>
          </p:nvPr>
        </p:nvSpPr>
        <p:spPr>
          <a:xfrm>
            <a:off x="533400" y="2209800"/>
            <a:ext cx="7391400" cy="762000"/>
          </a:xfrm>
          <a:prstGeom prst="rect">
            <a:avLst/>
          </a:prstGeom>
        </p:spPr>
        <p:txBody>
          <a:bodyPr vert="horz"/>
          <a:lstStyle>
            <a:lvl1pPr marL="0" indent="0">
              <a:buNone/>
              <a:defRPr sz="4000" b="1" i="0">
                <a:solidFill>
                  <a:srgbClr val="003399"/>
                </a:solidFill>
                <a:latin typeface="Myriad Pro"/>
              </a:defRPr>
            </a:lvl1pPr>
            <a:lvl2pPr>
              <a:defRPr sz="4000">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dirty="0"/>
              <a:t>Click to edit Master text styles</a:t>
            </a:r>
          </a:p>
        </p:txBody>
      </p:sp>
      <p:sp>
        <p:nvSpPr>
          <p:cNvPr id="42" name="Text Placeholder 33"/>
          <p:cNvSpPr>
            <a:spLocks noGrp="1"/>
          </p:cNvSpPr>
          <p:nvPr>
            <p:ph type="body" sz="quarter" idx="19"/>
          </p:nvPr>
        </p:nvSpPr>
        <p:spPr>
          <a:xfrm>
            <a:off x="533400" y="2743200"/>
            <a:ext cx="6553200" cy="533400"/>
          </a:xfrm>
          <a:prstGeom prst="rect">
            <a:avLst/>
          </a:prstGeom>
        </p:spPr>
        <p:txBody>
          <a:bodyPr vert="horz"/>
          <a:lstStyle>
            <a:lvl1pPr marL="0" indent="0">
              <a:buNone/>
              <a:defRPr sz="2400" b="0" i="0" baseline="0">
                <a:solidFill>
                  <a:srgbClr val="003399"/>
                </a:solidFill>
                <a:latin typeface="Myriad Pro"/>
              </a:defRPr>
            </a:lvl1pPr>
            <a:lvl2pPr>
              <a:defRPr sz="4000">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dirty="0"/>
              <a:t>Click to edit Master text styles</a:t>
            </a:r>
          </a:p>
        </p:txBody>
      </p:sp>
      <p:sp>
        <p:nvSpPr>
          <p:cNvPr id="49" name="Text Placeholder 33"/>
          <p:cNvSpPr>
            <a:spLocks noGrp="1"/>
          </p:cNvSpPr>
          <p:nvPr>
            <p:ph type="body" sz="quarter" idx="20"/>
          </p:nvPr>
        </p:nvSpPr>
        <p:spPr>
          <a:xfrm>
            <a:off x="533400" y="381000"/>
            <a:ext cx="990600" cy="457200"/>
          </a:xfrm>
          <a:prstGeom prst="rect">
            <a:avLst/>
          </a:prstGeom>
        </p:spPr>
        <p:txBody>
          <a:bodyPr vert="horz"/>
          <a:lstStyle>
            <a:lvl1pPr marL="0" indent="0">
              <a:buFontTx/>
              <a:buNone/>
              <a:defRPr sz="1200" b="0" i="0">
                <a:solidFill>
                  <a:schemeClr val="bg1">
                    <a:lumMod val="75000"/>
                  </a:schemeClr>
                </a:solidFill>
                <a:latin typeface="Myriad Pro"/>
              </a:defRPr>
            </a:lvl1pPr>
            <a:lvl2pPr>
              <a:defRPr sz="4000">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dirty="0"/>
              <a:t>Click to edit Master text styles</a:t>
            </a:r>
          </a:p>
        </p:txBody>
      </p:sp>
    </p:spTree>
    <p:extLst>
      <p:ext uri="{BB962C8B-B14F-4D97-AF65-F5344CB8AC3E}">
        <p14:creationId xmlns:p14="http://schemas.microsoft.com/office/powerpoint/2010/main" val="31433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pictures D">
    <p:spTree>
      <p:nvGrpSpPr>
        <p:cNvPr id="1" name=""/>
        <p:cNvGrpSpPr/>
        <p:nvPr/>
      </p:nvGrpSpPr>
      <p:grpSpPr>
        <a:xfrm>
          <a:off x="0" y="0"/>
          <a:ext cx="0" cy="0"/>
          <a:chOff x="0" y="0"/>
          <a:chExt cx="0" cy="0"/>
        </a:xfrm>
      </p:grpSpPr>
      <p:sp>
        <p:nvSpPr>
          <p:cNvPr id="3" name="Picture Placeholder 9"/>
          <p:cNvSpPr>
            <a:spLocks noGrp="1"/>
          </p:cNvSpPr>
          <p:nvPr>
            <p:ph type="pic" sz="quarter" idx="13"/>
          </p:nvPr>
        </p:nvSpPr>
        <p:spPr>
          <a:xfrm>
            <a:off x="4632610" y="0"/>
            <a:ext cx="4526280" cy="685800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
        <p:nvSpPr>
          <p:cNvPr id="4" name="Picture Placeholder 9"/>
          <p:cNvSpPr>
            <a:spLocks noGrp="1"/>
          </p:cNvSpPr>
          <p:nvPr>
            <p:ph type="pic" sz="quarter" idx="14"/>
          </p:nvPr>
        </p:nvSpPr>
        <p:spPr>
          <a:xfrm>
            <a:off x="0" y="0"/>
            <a:ext cx="4572000" cy="685800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Tree>
    <p:extLst>
      <p:ext uri="{BB962C8B-B14F-4D97-AF65-F5344CB8AC3E}">
        <p14:creationId xmlns:p14="http://schemas.microsoft.com/office/powerpoint/2010/main" val="1653228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9" name="Text Placeholder 14"/>
          <p:cNvSpPr>
            <a:spLocks noGrp="1"/>
          </p:cNvSpPr>
          <p:nvPr>
            <p:ph type="body" sz="quarter" idx="16"/>
          </p:nvPr>
        </p:nvSpPr>
        <p:spPr>
          <a:xfrm>
            <a:off x="533400" y="685800"/>
            <a:ext cx="4724400" cy="381000"/>
          </a:xfrm>
          <a:prstGeom prst="rect">
            <a:avLst/>
          </a:prstGeom>
        </p:spPr>
        <p:txBody>
          <a:bodyPr vert="horz"/>
          <a:lstStyle>
            <a:lvl1pPr marL="0" indent="0">
              <a:buNone/>
              <a:defRPr sz="1800" b="1" i="0">
                <a:solidFill>
                  <a:srgbClr val="003399"/>
                </a:solidFill>
                <a:latin typeface="Myriad Pro"/>
              </a:defRPr>
            </a:lvl1pPr>
          </a:lstStyle>
          <a:p>
            <a:pPr lvl="0"/>
            <a:r>
              <a:rPr lang="en-US"/>
              <a:t>Click to edit Master text styles</a:t>
            </a:r>
          </a:p>
        </p:txBody>
      </p:sp>
      <p:sp>
        <p:nvSpPr>
          <p:cNvPr id="20" name="Text Placeholder 33"/>
          <p:cNvSpPr>
            <a:spLocks noGrp="1"/>
          </p:cNvSpPr>
          <p:nvPr>
            <p:ph type="body" sz="quarter" idx="18"/>
          </p:nvPr>
        </p:nvSpPr>
        <p:spPr>
          <a:xfrm>
            <a:off x="533400" y="1381869"/>
            <a:ext cx="6553200" cy="1742331"/>
          </a:xfrm>
          <a:prstGeom prst="rect">
            <a:avLst/>
          </a:prstGeom>
        </p:spPr>
        <p:txBody>
          <a:bodyPr vert="horz"/>
          <a:lstStyle>
            <a:lvl1pPr marL="0" indent="0">
              <a:buFontTx/>
              <a:buNone/>
              <a:defRPr sz="1800" b="0" i="0" baseline="0">
                <a:solidFill>
                  <a:srgbClr val="003399"/>
                </a:solidFill>
                <a:latin typeface="Myriad Pro"/>
              </a:defRPr>
            </a:lvl1pPr>
            <a:lvl2pPr>
              <a:defRPr sz="4000">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84402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point1">
    <p:spTree>
      <p:nvGrpSpPr>
        <p:cNvPr id="1" name=""/>
        <p:cNvGrpSpPr/>
        <p:nvPr/>
      </p:nvGrpSpPr>
      <p:grpSpPr>
        <a:xfrm>
          <a:off x="0" y="0"/>
          <a:ext cx="0" cy="0"/>
          <a:chOff x="0" y="0"/>
          <a:chExt cx="0" cy="0"/>
        </a:xfrm>
      </p:grpSpPr>
      <p:sp>
        <p:nvSpPr>
          <p:cNvPr id="4" name="Line 2"/>
          <p:cNvSpPr>
            <a:spLocks noChangeShapeType="1"/>
          </p:cNvSpPr>
          <p:nvPr userDrawn="1"/>
        </p:nvSpPr>
        <p:spPr bwMode="auto">
          <a:xfrm>
            <a:off x="228600" y="1524000"/>
            <a:ext cx="7239000" cy="0"/>
          </a:xfrm>
          <a:prstGeom prst="line">
            <a:avLst/>
          </a:prstGeom>
          <a:noFill/>
          <a:ln w="12700">
            <a:solidFill>
              <a:schemeClr val="bg1"/>
            </a:solidFill>
            <a:round/>
            <a:headEnd/>
            <a:tailEnd/>
          </a:ln>
        </p:spPr>
        <p:txBody>
          <a:bodyPr/>
          <a:lstStyle/>
          <a:p>
            <a:pPr>
              <a:defRPr/>
            </a:pPr>
            <a:endParaRPr lang="en-US" dirty="0">
              <a:latin typeface="Times New Roman" pitchFamily="18" charset="0"/>
              <a:ea typeface="ＭＳ Ｐゴシック" charset="-128"/>
              <a:cs typeface="+mn-cs"/>
            </a:endParaRPr>
          </a:p>
        </p:txBody>
      </p:sp>
      <p:sp>
        <p:nvSpPr>
          <p:cNvPr id="5" name="Line 9"/>
          <p:cNvSpPr>
            <a:spLocks noChangeShapeType="1"/>
          </p:cNvSpPr>
          <p:nvPr userDrawn="1"/>
        </p:nvSpPr>
        <p:spPr bwMode="auto">
          <a:xfrm flipH="1">
            <a:off x="609600" y="1447800"/>
            <a:ext cx="6249988" cy="0"/>
          </a:xfrm>
          <a:prstGeom prst="line">
            <a:avLst/>
          </a:prstGeom>
          <a:noFill/>
          <a:ln w="25400">
            <a:solidFill>
              <a:srgbClr val="003399"/>
            </a:solidFill>
            <a:round/>
            <a:headEnd/>
            <a:tailEnd/>
          </a:ln>
        </p:spPr>
        <p:txBody>
          <a:bodyPr wrap="none" anchor="ctr"/>
          <a:lstStyle/>
          <a:p>
            <a:pPr>
              <a:defRPr/>
            </a:pPr>
            <a:endParaRPr lang="en-US" dirty="0">
              <a:latin typeface="Times New Roman" pitchFamily="18" charset="0"/>
              <a:ea typeface="ＭＳ Ｐゴシック" charset="-128"/>
              <a:cs typeface="+mn-cs"/>
            </a:endParaRPr>
          </a:p>
        </p:txBody>
      </p:sp>
      <p:sp>
        <p:nvSpPr>
          <p:cNvPr id="7" name="Text Placeholder 33"/>
          <p:cNvSpPr>
            <a:spLocks noGrp="1"/>
          </p:cNvSpPr>
          <p:nvPr>
            <p:ph type="body" sz="quarter" idx="17"/>
          </p:nvPr>
        </p:nvSpPr>
        <p:spPr>
          <a:xfrm>
            <a:off x="533400" y="914400"/>
            <a:ext cx="6553200" cy="520456"/>
          </a:xfrm>
          <a:prstGeom prst="rect">
            <a:avLst/>
          </a:prstGeom>
        </p:spPr>
        <p:txBody>
          <a:bodyPr vert="horz"/>
          <a:lstStyle>
            <a:lvl1pPr marL="0" indent="0">
              <a:buNone/>
              <a:defRPr sz="2800" b="1" i="0">
                <a:solidFill>
                  <a:srgbClr val="003399"/>
                </a:solidFill>
                <a:latin typeface="Myriad Pro"/>
              </a:defRPr>
            </a:lvl1pPr>
            <a:lvl2pPr>
              <a:defRPr sz="4000">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a:t>Click to edit Master text styles</a:t>
            </a:r>
          </a:p>
          <a:p>
            <a:pPr lvl="1"/>
            <a:r>
              <a:rPr lang="en-US"/>
              <a:t>Second level</a:t>
            </a:r>
          </a:p>
        </p:txBody>
      </p:sp>
      <p:sp>
        <p:nvSpPr>
          <p:cNvPr id="9" name="Text Placeholder 33"/>
          <p:cNvSpPr>
            <a:spLocks noGrp="1"/>
          </p:cNvSpPr>
          <p:nvPr>
            <p:ph type="body" sz="quarter" idx="18"/>
          </p:nvPr>
        </p:nvSpPr>
        <p:spPr>
          <a:xfrm>
            <a:off x="533400" y="2133600"/>
            <a:ext cx="6553200" cy="4191000"/>
          </a:xfrm>
          <a:prstGeom prst="rect">
            <a:avLst/>
          </a:prstGeom>
        </p:spPr>
        <p:txBody>
          <a:bodyPr vert="horz"/>
          <a:lstStyle>
            <a:lvl1pPr marL="342900" indent="-342900">
              <a:buFont typeface="Arial"/>
              <a:buChar char="•"/>
              <a:defRPr sz="2200" b="0" i="0">
                <a:solidFill>
                  <a:srgbClr val="003399"/>
                </a:solidFill>
                <a:latin typeface="Myriad Pro"/>
              </a:defRPr>
            </a:lvl1pPr>
            <a:lvl2pPr>
              <a:defRPr sz="4000">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59300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3" name="Line 2"/>
          <p:cNvSpPr>
            <a:spLocks noChangeShapeType="1"/>
          </p:cNvSpPr>
          <p:nvPr userDrawn="1"/>
        </p:nvSpPr>
        <p:spPr bwMode="auto">
          <a:xfrm>
            <a:off x="304800" y="1524000"/>
            <a:ext cx="7162800" cy="0"/>
          </a:xfrm>
          <a:prstGeom prst="line">
            <a:avLst/>
          </a:prstGeom>
          <a:noFill/>
          <a:ln w="12700">
            <a:solidFill>
              <a:schemeClr val="bg1"/>
            </a:solidFill>
            <a:round/>
            <a:headEnd/>
            <a:tailEnd/>
          </a:ln>
        </p:spPr>
        <p:txBody>
          <a:bodyPr/>
          <a:lstStyle/>
          <a:p>
            <a:pPr>
              <a:defRPr/>
            </a:pPr>
            <a:endParaRPr lang="en-US" dirty="0">
              <a:latin typeface="Times New Roman" pitchFamily="18" charset="0"/>
              <a:ea typeface="ＭＳ Ｐゴシック" charset="-128"/>
              <a:cs typeface="+mn-cs"/>
            </a:endParaRPr>
          </a:p>
        </p:txBody>
      </p:sp>
      <p:sp>
        <p:nvSpPr>
          <p:cNvPr id="6" name="Text Placeholder 33"/>
          <p:cNvSpPr>
            <a:spLocks noGrp="1"/>
          </p:cNvSpPr>
          <p:nvPr>
            <p:ph type="body" sz="quarter" idx="17"/>
          </p:nvPr>
        </p:nvSpPr>
        <p:spPr>
          <a:xfrm>
            <a:off x="1295400" y="3048000"/>
            <a:ext cx="6553200" cy="520456"/>
          </a:xfrm>
          <a:prstGeom prst="rect">
            <a:avLst/>
          </a:prstGeom>
        </p:spPr>
        <p:txBody>
          <a:bodyPr vert="horz"/>
          <a:lstStyle>
            <a:lvl1pPr marL="0" indent="0" algn="ctr">
              <a:buNone/>
              <a:defRPr sz="2800" b="1" i="0">
                <a:solidFill>
                  <a:srgbClr val="003399"/>
                </a:solidFill>
                <a:latin typeface="Myriad Pro"/>
              </a:defRPr>
            </a:lvl1pPr>
            <a:lvl2pPr>
              <a:defRPr sz="4000">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94085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picture A">
    <p:spTree>
      <p:nvGrpSpPr>
        <p:cNvPr id="1" name=""/>
        <p:cNvGrpSpPr/>
        <p:nvPr/>
      </p:nvGrpSpPr>
      <p:grpSpPr>
        <a:xfrm>
          <a:off x="0" y="0"/>
          <a:ext cx="0" cy="0"/>
          <a:chOff x="0" y="0"/>
          <a:chExt cx="0" cy="0"/>
        </a:xfrm>
      </p:grpSpPr>
      <p:sp>
        <p:nvSpPr>
          <p:cNvPr id="6" name="Picture Placeholder 9"/>
          <p:cNvSpPr>
            <a:spLocks noGrp="1"/>
          </p:cNvSpPr>
          <p:nvPr>
            <p:ph type="pic" sz="quarter" idx="13"/>
          </p:nvPr>
        </p:nvSpPr>
        <p:spPr>
          <a:xfrm>
            <a:off x="0" y="3566160"/>
            <a:ext cx="5303520" cy="329184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
        <p:nvSpPr>
          <p:cNvPr id="7" name="Picture Placeholder 9"/>
          <p:cNvSpPr>
            <a:spLocks noGrp="1"/>
          </p:cNvSpPr>
          <p:nvPr>
            <p:ph type="pic" sz="quarter" idx="14"/>
          </p:nvPr>
        </p:nvSpPr>
        <p:spPr>
          <a:xfrm>
            <a:off x="5394960" y="3566160"/>
            <a:ext cx="3749040" cy="329184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
        <p:nvSpPr>
          <p:cNvPr id="8" name="Text Placeholder 14"/>
          <p:cNvSpPr>
            <a:spLocks noGrp="1"/>
          </p:cNvSpPr>
          <p:nvPr>
            <p:ph type="body" sz="quarter" idx="16"/>
          </p:nvPr>
        </p:nvSpPr>
        <p:spPr>
          <a:xfrm>
            <a:off x="533400" y="685800"/>
            <a:ext cx="4724400" cy="381000"/>
          </a:xfrm>
          <a:prstGeom prst="rect">
            <a:avLst/>
          </a:prstGeom>
        </p:spPr>
        <p:txBody>
          <a:bodyPr vert="horz"/>
          <a:lstStyle>
            <a:lvl1pPr marL="0" indent="0">
              <a:buNone/>
              <a:defRPr sz="1800">
                <a:solidFill>
                  <a:srgbClr val="003399"/>
                </a:solidFill>
                <a:latin typeface="Myriad Pro"/>
              </a:defRPr>
            </a:lvl1pPr>
          </a:lstStyle>
          <a:p>
            <a:pPr lvl="0"/>
            <a:r>
              <a:rPr lang="en-US"/>
              <a:t>Click to edit Master text styles</a:t>
            </a:r>
          </a:p>
        </p:txBody>
      </p:sp>
      <p:sp>
        <p:nvSpPr>
          <p:cNvPr id="9" name="Text Placeholder 33"/>
          <p:cNvSpPr>
            <a:spLocks noGrp="1"/>
          </p:cNvSpPr>
          <p:nvPr>
            <p:ph type="body" sz="quarter" idx="18"/>
          </p:nvPr>
        </p:nvSpPr>
        <p:spPr>
          <a:xfrm>
            <a:off x="533400" y="1381869"/>
            <a:ext cx="6553200" cy="2123332"/>
          </a:xfrm>
          <a:prstGeom prst="rect">
            <a:avLst/>
          </a:prstGeom>
        </p:spPr>
        <p:txBody>
          <a:bodyPr vert="horz"/>
          <a:lstStyle>
            <a:lvl1pPr marL="342900" indent="-342900">
              <a:buFont typeface="Arial"/>
              <a:buChar char="•"/>
              <a:defRPr sz="1800" b="0" i="0">
                <a:solidFill>
                  <a:srgbClr val="003399"/>
                </a:solidFill>
                <a:latin typeface="Myriad Pro"/>
              </a:defRPr>
            </a:lvl1pPr>
            <a:lvl2pPr>
              <a:defRPr sz="4000">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87527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picture B">
    <p:spTree>
      <p:nvGrpSpPr>
        <p:cNvPr id="1" name=""/>
        <p:cNvGrpSpPr/>
        <p:nvPr/>
      </p:nvGrpSpPr>
      <p:grpSpPr>
        <a:xfrm>
          <a:off x="0" y="0"/>
          <a:ext cx="0" cy="0"/>
          <a:chOff x="0" y="0"/>
          <a:chExt cx="0" cy="0"/>
        </a:xfrm>
      </p:grpSpPr>
      <p:sp>
        <p:nvSpPr>
          <p:cNvPr id="6" name="Picture Placeholder 9"/>
          <p:cNvSpPr>
            <a:spLocks noGrp="1"/>
          </p:cNvSpPr>
          <p:nvPr>
            <p:ph type="pic" sz="quarter" idx="13"/>
          </p:nvPr>
        </p:nvSpPr>
        <p:spPr>
          <a:xfrm>
            <a:off x="0" y="4389120"/>
            <a:ext cx="4572000" cy="246888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
        <p:nvSpPr>
          <p:cNvPr id="5" name="Picture Placeholder 9"/>
          <p:cNvSpPr>
            <a:spLocks noGrp="1"/>
          </p:cNvSpPr>
          <p:nvPr>
            <p:ph type="pic" sz="quarter" idx="14"/>
          </p:nvPr>
        </p:nvSpPr>
        <p:spPr>
          <a:xfrm>
            <a:off x="4663440" y="4389120"/>
            <a:ext cx="4480560" cy="246888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
        <p:nvSpPr>
          <p:cNvPr id="13" name="Text Placeholder 14"/>
          <p:cNvSpPr>
            <a:spLocks noGrp="1"/>
          </p:cNvSpPr>
          <p:nvPr>
            <p:ph type="body" sz="quarter" idx="16"/>
          </p:nvPr>
        </p:nvSpPr>
        <p:spPr>
          <a:xfrm>
            <a:off x="533400" y="685800"/>
            <a:ext cx="4724400" cy="381000"/>
          </a:xfrm>
          <a:prstGeom prst="rect">
            <a:avLst/>
          </a:prstGeom>
        </p:spPr>
        <p:txBody>
          <a:bodyPr vert="horz"/>
          <a:lstStyle>
            <a:lvl1pPr marL="0" indent="0">
              <a:buNone/>
              <a:defRPr sz="1800">
                <a:solidFill>
                  <a:srgbClr val="003399"/>
                </a:solidFill>
                <a:latin typeface="Myriad Pro"/>
              </a:defRPr>
            </a:lvl1pPr>
          </a:lstStyle>
          <a:p>
            <a:pPr lvl="0"/>
            <a:r>
              <a:rPr lang="en-US"/>
              <a:t>Click to edit Master text styles</a:t>
            </a:r>
          </a:p>
        </p:txBody>
      </p:sp>
      <p:sp>
        <p:nvSpPr>
          <p:cNvPr id="14" name="Text Placeholder 33"/>
          <p:cNvSpPr>
            <a:spLocks noGrp="1"/>
          </p:cNvSpPr>
          <p:nvPr>
            <p:ph type="body" sz="quarter" idx="18"/>
          </p:nvPr>
        </p:nvSpPr>
        <p:spPr>
          <a:xfrm>
            <a:off x="533400" y="1381869"/>
            <a:ext cx="6553200" cy="2123332"/>
          </a:xfrm>
          <a:prstGeom prst="rect">
            <a:avLst/>
          </a:prstGeom>
        </p:spPr>
        <p:txBody>
          <a:bodyPr vert="horz"/>
          <a:lstStyle>
            <a:lvl1pPr marL="342900" indent="-342900">
              <a:buFont typeface="Arial"/>
              <a:buChar char="•"/>
              <a:defRPr sz="1800" b="0" i="0">
                <a:solidFill>
                  <a:srgbClr val="003399"/>
                </a:solidFill>
                <a:latin typeface="Myriad Pro"/>
              </a:defRPr>
            </a:lvl1pPr>
            <a:lvl2pPr>
              <a:defRPr sz="4000">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77926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3" name="Picture Placeholder 9"/>
          <p:cNvSpPr>
            <a:spLocks noGrp="1"/>
          </p:cNvSpPr>
          <p:nvPr>
            <p:ph type="pic" sz="quarter" idx="13"/>
          </p:nvPr>
        </p:nvSpPr>
        <p:spPr>
          <a:xfrm>
            <a:off x="0" y="0"/>
            <a:ext cx="9144000" cy="685800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Tree>
    <p:extLst>
      <p:ext uri="{BB962C8B-B14F-4D97-AF65-F5344CB8AC3E}">
        <p14:creationId xmlns:p14="http://schemas.microsoft.com/office/powerpoint/2010/main" val="1173740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picture A">
    <p:spTree>
      <p:nvGrpSpPr>
        <p:cNvPr id="1" name=""/>
        <p:cNvGrpSpPr/>
        <p:nvPr/>
      </p:nvGrpSpPr>
      <p:grpSpPr>
        <a:xfrm>
          <a:off x="0" y="0"/>
          <a:ext cx="0" cy="0"/>
          <a:chOff x="0" y="0"/>
          <a:chExt cx="0" cy="0"/>
        </a:xfrm>
      </p:grpSpPr>
      <p:sp>
        <p:nvSpPr>
          <p:cNvPr id="4" name="Picture Placeholder 9"/>
          <p:cNvSpPr>
            <a:spLocks noGrp="1"/>
          </p:cNvSpPr>
          <p:nvPr>
            <p:ph type="pic" sz="quarter" idx="13"/>
          </p:nvPr>
        </p:nvSpPr>
        <p:spPr>
          <a:xfrm>
            <a:off x="990600" y="533400"/>
            <a:ext cx="7013448" cy="5779008"/>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Tree>
    <p:extLst>
      <p:ext uri="{BB962C8B-B14F-4D97-AF65-F5344CB8AC3E}">
        <p14:creationId xmlns:p14="http://schemas.microsoft.com/office/powerpoint/2010/main" val="2484431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picture B">
    <p:spTree>
      <p:nvGrpSpPr>
        <p:cNvPr id="1" name=""/>
        <p:cNvGrpSpPr/>
        <p:nvPr/>
      </p:nvGrpSpPr>
      <p:grpSpPr>
        <a:xfrm>
          <a:off x="0" y="0"/>
          <a:ext cx="0" cy="0"/>
          <a:chOff x="0" y="0"/>
          <a:chExt cx="0" cy="0"/>
        </a:xfrm>
      </p:grpSpPr>
      <p:sp>
        <p:nvSpPr>
          <p:cNvPr id="5" name="Line 2"/>
          <p:cNvSpPr>
            <a:spLocks noChangeShapeType="1"/>
          </p:cNvSpPr>
          <p:nvPr userDrawn="1"/>
        </p:nvSpPr>
        <p:spPr bwMode="auto">
          <a:xfrm>
            <a:off x="304800" y="1524000"/>
            <a:ext cx="7162800" cy="0"/>
          </a:xfrm>
          <a:prstGeom prst="line">
            <a:avLst/>
          </a:prstGeom>
          <a:noFill/>
          <a:ln w="12700">
            <a:solidFill>
              <a:schemeClr val="bg1"/>
            </a:solidFill>
            <a:round/>
            <a:headEnd/>
            <a:tailEnd/>
          </a:ln>
        </p:spPr>
        <p:txBody>
          <a:bodyPr/>
          <a:lstStyle/>
          <a:p>
            <a:pPr>
              <a:defRPr/>
            </a:pPr>
            <a:endParaRPr lang="en-US" dirty="0">
              <a:latin typeface="Times New Roman" pitchFamily="18" charset="0"/>
              <a:ea typeface="ＭＳ Ｐゴシック" charset="-128"/>
              <a:cs typeface="+mn-cs"/>
            </a:endParaRPr>
          </a:p>
        </p:txBody>
      </p:sp>
      <p:sp>
        <p:nvSpPr>
          <p:cNvPr id="6" name="Picture Placeholder 9"/>
          <p:cNvSpPr>
            <a:spLocks noGrp="1"/>
          </p:cNvSpPr>
          <p:nvPr>
            <p:ph type="pic" sz="quarter" idx="13"/>
          </p:nvPr>
        </p:nvSpPr>
        <p:spPr>
          <a:xfrm>
            <a:off x="0" y="2971800"/>
            <a:ext cx="9144000" cy="388620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
        <p:nvSpPr>
          <p:cNvPr id="11" name="Text Placeholder 14"/>
          <p:cNvSpPr>
            <a:spLocks noGrp="1"/>
          </p:cNvSpPr>
          <p:nvPr>
            <p:ph type="body" sz="quarter" idx="16"/>
          </p:nvPr>
        </p:nvSpPr>
        <p:spPr>
          <a:xfrm>
            <a:off x="533400" y="685800"/>
            <a:ext cx="4724400" cy="381000"/>
          </a:xfrm>
          <a:prstGeom prst="rect">
            <a:avLst/>
          </a:prstGeom>
        </p:spPr>
        <p:txBody>
          <a:bodyPr vert="horz"/>
          <a:lstStyle>
            <a:lvl1pPr marL="0" indent="0">
              <a:buNone/>
              <a:defRPr sz="1800" b="1" i="0">
                <a:solidFill>
                  <a:srgbClr val="003399"/>
                </a:solidFill>
                <a:latin typeface="Myriad Pro"/>
              </a:defRPr>
            </a:lvl1pPr>
          </a:lstStyle>
          <a:p>
            <a:pPr lvl="0"/>
            <a:r>
              <a:rPr lang="en-US"/>
              <a:t>Click to edit Master text styles</a:t>
            </a:r>
          </a:p>
        </p:txBody>
      </p:sp>
      <p:sp>
        <p:nvSpPr>
          <p:cNvPr id="12" name="Text Placeholder 33"/>
          <p:cNvSpPr>
            <a:spLocks noGrp="1"/>
          </p:cNvSpPr>
          <p:nvPr>
            <p:ph type="body" sz="quarter" idx="18"/>
          </p:nvPr>
        </p:nvSpPr>
        <p:spPr>
          <a:xfrm>
            <a:off x="533400" y="1381869"/>
            <a:ext cx="6553200" cy="2123332"/>
          </a:xfrm>
          <a:prstGeom prst="rect">
            <a:avLst/>
          </a:prstGeom>
        </p:spPr>
        <p:txBody>
          <a:bodyPr vert="horz"/>
          <a:lstStyle>
            <a:lvl1pPr marL="0" indent="0">
              <a:buFontTx/>
              <a:buNone/>
              <a:defRPr sz="1800" b="0" i="0" baseline="0">
                <a:solidFill>
                  <a:srgbClr val="003399"/>
                </a:solidFill>
                <a:latin typeface="Myriad Pro"/>
              </a:defRPr>
            </a:lvl1pPr>
            <a:lvl2pPr>
              <a:defRPr sz="4000">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92610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pictures C">
    <p:spTree>
      <p:nvGrpSpPr>
        <p:cNvPr id="1" name=""/>
        <p:cNvGrpSpPr/>
        <p:nvPr/>
      </p:nvGrpSpPr>
      <p:grpSpPr>
        <a:xfrm>
          <a:off x="0" y="0"/>
          <a:ext cx="0" cy="0"/>
          <a:chOff x="0" y="0"/>
          <a:chExt cx="0" cy="0"/>
        </a:xfrm>
      </p:grpSpPr>
      <p:sp>
        <p:nvSpPr>
          <p:cNvPr id="6" name="Line 2"/>
          <p:cNvSpPr>
            <a:spLocks noChangeShapeType="1"/>
          </p:cNvSpPr>
          <p:nvPr userDrawn="1"/>
        </p:nvSpPr>
        <p:spPr bwMode="auto">
          <a:xfrm>
            <a:off x="304800" y="1524000"/>
            <a:ext cx="7162800" cy="0"/>
          </a:xfrm>
          <a:prstGeom prst="line">
            <a:avLst/>
          </a:prstGeom>
          <a:noFill/>
          <a:ln w="12700">
            <a:solidFill>
              <a:schemeClr val="bg1"/>
            </a:solidFill>
            <a:round/>
            <a:headEnd/>
            <a:tailEnd/>
          </a:ln>
        </p:spPr>
        <p:txBody>
          <a:bodyPr/>
          <a:lstStyle/>
          <a:p>
            <a:pPr>
              <a:defRPr/>
            </a:pPr>
            <a:endParaRPr lang="en-US" dirty="0">
              <a:latin typeface="Times New Roman" pitchFamily="18" charset="0"/>
              <a:ea typeface="ＭＳ Ｐゴシック" charset="-128"/>
              <a:cs typeface="+mn-cs"/>
            </a:endParaRPr>
          </a:p>
        </p:txBody>
      </p:sp>
      <p:sp>
        <p:nvSpPr>
          <p:cNvPr id="13" name="Picture Placeholder 9"/>
          <p:cNvSpPr>
            <a:spLocks noGrp="1"/>
          </p:cNvSpPr>
          <p:nvPr>
            <p:ph type="pic" sz="quarter" idx="13"/>
          </p:nvPr>
        </p:nvSpPr>
        <p:spPr>
          <a:xfrm>
            <a:off x="0" y="3200400"/>
            <a:ext cx="4709160" cy="365760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
        <p:nvSpPr>
          <p:cNvPr id="14" name="Picture Placeholder 9"/>
          <p:cNvSpPr>
            <a:spLocks noGrp="1"/>
          </p:cNvSpPr>
          <p:nvPr>
            <p:ph type="pic" sz="quarter" idx="14"/>
          </p:nvPr>
        </p:nvSpPr>
        <p:spPr>
          <a:xfrm>
            <a:off x="4800600" y="3200400"/>
            <a:ext cx="4343400" cy="3657600"/>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none"/>
        </p:style>
        <p:txBody>
          <a:bodyPr vert="horz"/>
          <a:lstStyle>
            <a:lvl1pPr marL="0" indent="0">
              <a:buNone/>
              <a:defRPr sz="1200">
                <a:ln>
                  <a:noFill/>
                </a:ln>
                <a:noFill/>
                <a:effectLst/>
                <a:latin typeface="Myriad Pro"/>
              </a:defRPr>
            </a:lvl1pPr>
          </a:lstStyle>
          <a:p>
            <a:pPr lvl="0"/>
            <a:endParaRPr lang="en-US" noProof="0" dirty="0"/>
          </a:p>
        </p:txBody>
      </p:sp>
      <p:sp>
        <p:nvSpPr>
          <p:cNvPr id="15" name="Text Placeholder 14"/>
          <p:cNvSpPr>
            <a:spLocks noGrp="1"/>
          </p:cNvSpPr>
          <p:nvPr>
            <p:ph type="body" sz="quarter" idx="16"/>
          </p:nvPr>
        </p:nvSpPr>
        <p:spPr>
          <a:xfrm>
            <a:off x="533400" y="685800"/>
            <a:ext cx="4724400" cy="381000"/>
          </a:xfrm>
          <a:prstGeom prst="rect">
            <a:avLst/>
          </a:prstGeom>
        </p:spPr>
        <p:txBody>
          <a:bodyPr vert="horz"/>
          <a:lstStyle>
            <a:lvl1pPr marL="0" indent="0">
              <a:buNone/>
              <a:defRPr sz="1800" b="1" i="0">
                <a:solidFill>
                  <a:srgbClr val="003399"/>
                </a:solidFill>
                <a:latin typeface="Myriad Pro"/>
              </a:defRPr>
            </a:lvl1pPr>
          </a:lstStyle>
          <a:p>
            <a:pPr lvl="0"/>
            <a:r>
              <a:rPr lang="en-US"/>
              <a:t>Click to edit Master text styles</a:t>
            </a:r>
          </a:p>
        </p:txBody>
      </p:sp>
      <p:sp>
        <p:nvSpPr>
          <p:cNvPr id="16" name="Text Placeholder 33"/>
          <p:cNvSpPr>
            <a:spLocks noGrp="1"/>
          </p:cNvSpPr>
          <p:nvPr>
            <p:ph type="body" sz="quarter" idx="18"/>
          </p:nvPr>
        </p:nvSpPr>
        <p:spPr>
          <a:xfrm>
            <a:off x="533400" y="1381869"/>
            <a:ext cx="6553200" cy="1742331"/>
          </a:xfrm>
          <a:prstGeom prst="rect">
            <a:avLst/>
          </a:prstGeom>
        </p:spPr>
        <p:txBody>
          <a:bodyPr vert="horz"/>
          <a:lstStyle>
            <a:lvl1pPr marL="0" indent="0">
              <a:buFontTx/>
              <a:buNone/>
              <a:defRPr sz="1800" b="0" i="0" baseline="0">
                <a:solidFill>
                  <a:srgbClr val="003399"/>
                </a:solidFill>
                <a:latin typeface="Myriad Pro"/>
              </a:defRPr>
            </a:lvl1pPr>
            <a:lvl2pPr>
              <a:defRPr sz="4000">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26844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PNUD_Logo w Tagline_Spanish.png"/>
          <p:cNvPicPr>
            <a:picLocks noChangeAspect="1"/>
          </p:cNvPicPr>
          <p:nvPr userDrawn="1"/>
        </p:nvPicPr>
        <p:blipFill rotWithShape="1">
          <a:blip r:embed="rId13">
            <a:extLst>
              <a:ext uri="{28A0092B-C50C-407E-A947-70E740481C1C}">
                <a14:useLocalDpi xmlns:a14="http://schemas.microsoft.com/office/drawing/2010/main" val="0"/>
              </a:ext>
            </a:extLst>
          </a:blip>
          <a:srcRect l="-10593" b="23700"/>
          <a:stretch/>
        </p:blipFill>
        <p:spPr>
          <a:xfrm>
            <a:off x="8077200" y="304801"/>
            <a:ext cx="795575" cy="1295400"/>
          </a:xfrm>
          <a:prstGeom prst="rect">
            <a:avLst/>
          </a:prstGeom>
        </p:spPr>
      </p:pic>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19" r:id="rId4"/>
    <p:sldLayoutId id="2147483720" r:id="rId5"/>
    <p:sldLayoutId id="2147483721" r:id="rId6"/>
    <p:sldLayoutId id="2147483722" r:id="rId7"/>
    <p:sldLayoutId id="2147483728" r:id="rId8"/>
    <p:sldLayoutId id="2147483729" r:id="rId9"/>
    <p:sldLayoutId id="2147483723" r:id="rId10"/>
    <p:sldLayoutId id="214748372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Monica.prieto@undp.org"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B9FB5C5-78C0-A9C3-8A3D-4281F4D57350}"/>
              </a:ext>
            </a:extLst>
          </p:cNvPr>
          <p:cNvSpPr>
            <a:spLocks noGrp="1"/>
          </p:cNvSpPr>
          <p:nvPr>
            <p:ph type="body" sz="quarter" idx="17"/>
          </p:nvPr>
        </p:nvSpPr>
        <p:spPr>
          <a:xfrm>
            <a:off x="533400" y="838199"/>
            <a:ext cx="6553200" cy="1371601"/>
          </a:xfrm>
        </p:spPr>
        <p:txBody>
          <a:bodyPr anchor="t"/>
          <a:lstStyle/>
          <a:p>
            <a:r>
              <a:rPr lang="es-ES" sz="1800" dirty="0">
                <a:solidFill>
                  <a:schemeClr val="accent6"/>
                </a:solidFill>
              </a:rPr>
              <a:t>CONOCIMIENTOS PRÁCTICOS PARA LA IMPLEMENTACIÓN DE PROGRAMAS CON PERSPECTIVA DE JPS</a:t>
            </a:r>
          </a:p>
          <a:p>
            <a:r>
              <a:rPr lang="es-ES" sz="1800" dirty="0">
                <a:solidFill>
                  <a:schemeClr val="accent6">
                    <a:lumMod val="50000"/>
                  </a:schemeClr>
                </a:solidFill>
              </a:rPr>
              <a:t>COMUNIDAD DE PRÁCTICA VIRTUAL “JUVENTUDES EN EL CAMINO HACIA LA PAZ Y SEGURIDAD”</a:t>
            </a:r>
          </a:p>
          <a:p>
            <a:endParaRPr lang="es-ES" dirty="0"/>
          </a:p>
          <a:p>
            <a:endParaRPr lang="es-ES" dirty="0"/>
          </a:p>
        </p:txBody>
      </p:sp>
      <p:sp>
        <p:nvSpPr>
          <p:cNvPr id="4" name="Freeform 7">
            <a:extLst>
              <a:ext uri="{FF2B5EF4-FFF2-40B4-BE49-F238E27FC236}">
                <a16:creationId xmlns:a16="http://schemas.microsoft.com/office/drawing/2014/main" id="{214F80ED-BA55-7F2C-D771-18911F86831B}"/>
              </a:ext>
            </a:extLst>
          </p:cNvPr>
          <p:cNvSpPr/>
          <p:nvPr/>
        </p:nvSpPr>
        <p:spPr>
          <a:xfrm>
            <a:off x="990600" y="3410211"/>
            <a:ext cx="6537542" cy="2819400"/>
          </a:xfrm>
          <a:custGeom>
            <a:avLst/>
            <a:gdLst/>
            <a:ahLst/>
            <a:cxnLst/>
            <a:rect l="l" t="t" r="r" b="b"/>
            <a:pathLst>
              <a:path w="16633444" h="4941519">
                <a:moveTo>
                  <a:pt x="0" y="0"/>
                </a:moveTo>
                <a:lnTo>
                  <a:pt x="16633444" y="0"/>
                </a:lnTo>
                <a:lnTo>
                  <a:pt x="16633444" y="4941519"/>
                </a:lnTo>
                <a:lnTo>
                  <a:pt x="0" y="4941519"/>
                </a:lnTo>
                <a:lnTo>
                  <a:pt x="0" y="0"/>
                </a:lnTo>
                <a:close/>
              </a:path>
            </a:pathLst>
          </a:custGeom>
          <a:blipFill>
            <a:blip r:embed="rId3"/>
            <a:stretch>
              <a:fillRect/>
            </a:stretch>
          </a:blipFill>
        </p:spPr>
        <p:txBody>
          <a:bodyPr/>
          <a:lstStyle/>
          <a:p>
            <a:endParaRPr lang="es-ES"/>
          </a:p>
        </p:txBody>
      </p:sp>
      <p:sp>
        <p:nvSpPr>
          <p:cNvPr id="5" name="CuadroTexto 4">
            <a:extLst>
              <a:ext uri="{FF2B5EF4-FFF2-40B4-BE49-F238E27FC236}">
                <a16:creationId xmlns:a16="http://schemas.microsoft.com/office/drawing/2014/main" id="{35F89B24-90B9-FA6E-9C5B-2D502305A1F5}"/>
              </a:ext>
            </a:extLst>
          </p:cNvPr>
          <p:cNvSpPr txBox="1"/>
          <p:nvPr/>
        </p:nvSpPr>
        <p:spPr>
          <a:xfrm>
            <a:off x="381001" y="2394507"/>
            <a:ext cx="7924800" cy="1889748"/>
          </a:xfrm>
          <a:prstGeom prst="rect">
            <a:avLst/>
          </a:prstGeom>
          <a:noFill/>
        </p:spPr>
        <p:txBody>
          <a:bodyPr wrap="square" rtlCol="0">
            <a:spAutoFit/>
          </a:bodyPr>
          <a:lstStyle/>
          <a:p>
            <a:pPr eaLnBrk="0" hangingPunct="0">
              <a:spcBef>
                <a:spcPct val="20000"/>
              </a:spcBef>
            </a:pPr>
            <a:endParaRPr lang="es-ES" sz="1600" b="1" kern="0" dirty="0">
              <a:solidFill>
                <a:srgbClr val="003399"/>
              </a:solidFill>
              <a:latin typeface="Myriad Pro" charset="0"/>
            </a:endParaRPr>
          </a:p>
          <a:p>
            <a:pPr eaLnBrk="0" hangingPunct="0">
              <a:spcBef>
                <a:spcPct val="20000"/>
              </a:spcBef>
            </a:pPr>
            <a:r>
              <a:rPr lang="es-ES" sz="1600" b="1" kern="0" dirty="0">
                <a:solidFill>
                  <a:srgbClr val="003399"/>
                </a:solidFill>
                <a:latin typeface="Myriad Pro" charset="0"/>
              </a:rPr>
              <a:t>Mónica Prieto, Especialista en Fortalecimiento Institucional</a:t>
            </a:r>
          </a:p>
          <a:p>
            <a:pPr eaLnBrk="0" hangingPunct="0">
              <a:spcBef>
                <a:spcPct val="20000"/>
              </a:spcBef>
            </a:pPr>
            <a:r>
              <a:rPr lang="es-ES" sz="1600" b="1" kern="0" dirty="0">
                <a:solidFill>
                  <a:srgbClr val="003399"/>
                </a:solidFill>
                <a:latin typeface="Myriad Pro" charset="0"/>
                <a:hlinkClick r:id="rId4"/>
              </a:rPr>
              <a:t>Monica.prieto@undp.org</a:t>
            </a:r>
            <a:endParaRPr lang="es-ES" sz="1600" b="1" kern="0" dirty="0">
              <a:solidFill>
                <a:srgbClr val="003399"/>
              </a:solidFill>
              <a:latin typeface="Myriad Pro" charset="0"/>
            </a:endParaRPr>
          </a:p>
          <a:p>
            <a:pPr eaLnBrk="0" hangingPunct="0">
              <a:spcBef>
                <a:spcPct val="20000"/>
              </a:spcBef>
            </a:pPr>
            <a:endParaRPr lang="es-ES" sz="1600" b="1" kern="0" dirty="0">
              <a:solidFill>
                <a:srgbClr val="003399"/>
              </a:solidFill>
              <a:latin typeface="Myriad Pro" charset="0"/>
            </a:endParaRPr>
          </a:p>
          <a:p>
            <a:pPr eaLnBrk="0" hangingPunct="0">
              <a:spcBef>
                <a:spcPct val="20000"/>
              </a:spcBef>
            </a:pPr>
            <a:endParaRPr lang="es-ES" sz="1600" b="1" kern="0" dirty="0">
              <a:solidFill>
                <a:srgbClr val="003399"/>
              </a:solidFill>
              <a:latin typeface="Myriad Pro" charset="0"/>
            </a:endParaRPr>
          </a:p>
          <a:p>
            <a:endParaRPr lang="es-ES" dirty="0"/>
          </a:p>
        </p:txBody>
      </p:sp>
    </p:spTree>
    <p:extLst>
      <p:ext uri="{BB962C8B-B14F-4D97-AF65-F5344CB8AC3E}">
        <p14:creationId xmlns:p14="http://schemas.microsoft.com/office/powerpoint/2010/main" val="2216002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61D0B42-8649-0BA4-3E02-12A6995D4CF8}"/>
              </a:ext>
            </a:extLst>
          </p:cNvPr>
          <p:cNvSpPr>
            <a:spLocks noGrp="1"/>
          </p:cNvSpPr>
          <p:nvPr>
            <p:ph type="body" sz="quarter" idx="17"/>
          </p:nvPr>
        </p:nvSpPr>
        <p:spPr>
          <a:xfrm>
            <a:off x="533400" y="914400"/>
            <a:ext cx="6553200" cy="990600"/>
          </a:xfrm>
        </p:spPr>
        <p:txBody>
          <a:bodyPr/>
          <a:lstStyle/>
          <a:p>
            <a:r>
              <a:rPr lang="es-ES" dirty="0"/>
              <a:t>Compromisos, marcos normativos y políticos existentes</a:t>
            </a:r>
          </a:p>
        </p:txBody>
      </p:sp>
      <p:graphicFrame>
        <p:nvGraphicFramePr>
          <p:cNvPr id="8" name="Diagrama 7">
            <a:extLst>
              <a:ext uri="{FF2B5EF4-FFF2-40B4-BE49-F238E27FC236}">
                <a16:creationId xmlns:a16="http://schemas.microsoft.com/office/drawing/2014/main" id="{AEA9024B-14B2-75D4-936F-6AC86CE624CE}"/>
              </a:ext>
            </a:extLst>
          </p:cNvPr>
          <p:cNvGraphicFramePr/>
          <p:nvPr>
            <p:extLst>
              <p:ext uri="{D42A27DB-BD31-4B8C-83A1-F6EECF244321}">
                <p14:modId xmlns:p14="http://schemas.microsoft.com/office/powerpoint/2010/main" val="406728771"/>
              </p:ext>
            </p:extLst>
          </p:nvPr>
        </p:nvGraphicFramePr>
        <p:xfrm>
          <a:off x="533400" y="2133600"/>
          <a:ext cx="6553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6225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Placeholder 2"/>
          <p:cNvSpPr>
            <a:spLocks noGrp="1"/>
          </p:cNvSpPr>
          <p:nvPr>
            <p:ph type="body" sz="quarter" idx="16"/>
          </p:nvPr>
        </p:nvSpPr>
        <p:spPr bwMode="auto">
          <a:xfrm>
            <a:off x="228600" y="1295400"/>
            <a:ext cx="7315200" cy="9144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1440" tIns="45720" rIns="91440" bIns="45720" numCol="1" anchor="t" anchorCtr="0" compatLnSpc="1">
            <a:prstTxWarp prst="textNoShape">
              <a:avLst/>
            </a:prstTxWarp>
          </a:bodyPr>
          <a:lstStyle/>
          <a:p>
            <a:r>
              <a:rPr lang="es-PA" sz="3600">
                <a:latin typeface="Myriad Pro" charset="0"/>
                <a:ea typeface="ＭＳ Ｐゴシック" charset="0"/>
                <a:cs typeface="ＭＳ Ｐゴシック" charset="0"/>
              </a:rPr>
              <a:t>¡GRACIAS POR SU ATENCION!</a:t>
            </a:r>
          </a:p>
        </p:txBody>
      </p:sp>
      <p:pic>
        <p:nvPicPr>
          <p:cNvPr id="5" name="Picture Placeholder 4">
            <a:extLst>
              <a:ext uri="{FF2B5EF4-FFF2-40B4-BE49-F238E27FC236}">
                <a16:creationId xmlns:a16="http://schemas.microsoft.com/office/drawing/2014/main" id="{F496DC32-28FC-46B8-8455-BA5EF655903E}"/>
              </a:ext>
            </a:extLst>
          </p:cNvPr>
          <p:cNvPicPr>
            <a:picLocks noGrp="1" noChangeAspect="1"/>
          </p:cNvPicPr>
          <p:nvPr>
            <p:ph type="pic" sz="quarter" idx="13"/>
          </p:nvPr>
        </p:nvPicPr>
        <p:blipFill>
          <a:blip r:embed="rId3"/>
          <a:srcRect l="39" r="39"/>
          <a:stretch>
            <a:fillRect/>
          </a:stretch>
        </p:blipFill>
        <p:spPr>
          <a:prstGeom prst="rect">
            <a:avLst/>
          </a:prstGeom>
        </p:spPr>
      </p:pic>
    </p:spTree>
    <p:extLst>
      <p:ext uri="{BB962C8B-B14F-4D97-AF65-F5344CB8AC3E}">
        <p14:creationId xmlns:p14="http://schemas.microsoft.com/office/powerpoint/2010/main" val="4275156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B4BDC219-CB19-FF09-12DC-B26C1CA08A0E}"/>
              </a:ext>
            </a:extLst>
          </p:cNvPr>
          <p:cNvSpPr/>
          <p:nvPr/>
        </p:nvSpPr>
        <p:spPr>
          <a:xfrm>
            <a:off x="197285" y="1524000"/>
            <a:ext cx="8184715" cy="4876800"/>
          </a:xfrm>
          <a:custGeom>
            <a:avLst/>
            <a:gdLst/>
            <a:ahLst/>
            <a:cxnLst/>
            <a:rect l="l" t="t" r="r" b="b"/>
            <a:pathLst>
              <a:path w="15088921" h="9451928">
                <a:moveTo>
                  <a:pt x="0" y="0"/>
                </a:moveTo>
                <a:lnTo>
                  <a:pt x="15088921" y="0"/>
                </a:lnTo>
                <a:lnTo>
                  <a:pt x="15088921" y="9451928"/>
                </a:lnTo>
                <a:lnTo>
                  <a:pt x="0" y="9451928"/>
                </a:lnTo>
                <a:lnTo>
                  <a:pt x="0" y="0"/>
                </a:lnTo>
                <a:close/>
              </a:path>
            </a:pathLst>
          </a:custGeom>
          <a:blipFill>
            <a:blip r:embed="rId3"/>
            <a:stretch>
              <a:fillRect/>
            </a:stretch>
          </a:blipFill>
        </p:spPr>
        <p:txBody>
          <a:bodyPr/>
          <a:lstStyle/>
          <a:p>
            <a:endParaRPr lang="es-ES"/>
          </a:p>
        </p:txBody>
      </p:sp>
      <p:sp>
        <p:nvSpPr>
          <p:cNvPr id="8" name="CuadroTexto 7">
            <a:extLst>
              <a:ext uri="{FF2B5EF4-FFF2-40B4-BE49-F238E27FC236}">
                <a16:creationId xmlns:a16="http://schemas.microsoft.com/office/drawing/2014/main" id="{55F116CA-938A-4C10-FF78-EBC4094B85A4}"/>
              </a:ext>
            </a:extLst>
          </p:cNvPr>
          <p:cNvSpPr txBox="1"/>
          <p:nvPr/>
        </p:nvSpPr>
        <p:spPr>
          <a:xfrm>
            <a:off x="457200" y="569893"/>
            <a:ext cx="6653407" cy="954107"/>
          </a:xfrm>
          <a:prstGeom prst="rect">
            <a:avLst/>
          </a:prstGeom>
          <a:noFill/>
        </p:spPr>
        <p:txBody>
          <a:bodyPr wrap="square" rtlCol="0">
            <a:spAutoFit/>
          </a:bodyPr>
          <a:lstStyle/>
          <a:p>
            <a:pPr eaLnBrk="0" hangingPunct="0">
              <a:spcBef>
                <a:spcPct val="20000"/>
              </a:spcBef>
            </a:pPr>
            <a:r>
              <a:rPr lang="es-ES" sz="2800" b="1" dirty="0">
                <a:solidFill>
                  <a:srgbClr val="003399"/>
                </a:solidFill>
                <a:latin typeface="Myriad Pro"/>
                <a:ea typeface="ＭＳ Ｐゴシック" charset="-128"/>
              </a:rPr>
              <a:t>Juventudes en el Camino hacia la Paz y Seguridad I</a:t>
            </a:r>
          </a:p>
        </p:txBody>
      </p:sp>
    </p:spTree>
    <p:extLst>
      <p:ext uri="{BB962C8B-B14F-4D97-AF65-F5344CB8AC3E}">
        <p14:creationId xmlns:p14="http://schemas.microsoft.com/office/powerpoint/2010/main" val="2530515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5F116CA-938A-4C10-FF78-EBC4094B85A4}"/>
              </a:ext>
            </a:extLst>
          </p:cNvPr>
          <p:cNvSpPr txBox="1"/>
          <p:nvPr/>
        </p:nvSpPr>
        <p:spPr>
          <a:xfrm>
            <a:off x="457200" y="569893"/>
            <a:ext cx="6653407" cy="954107"/>
          </a:xfrm>
          <a:prstGeom prst="rect">
            <a:avLst/>
          </a:prstGeom>
          <a:noFill/>
        </p:spPr>
        <p:txBody>
          <a:bodyPr wrap="square" rtlCol="0">
            <a:spAutoFit/>
          </a:bodyPr>
          <a:lstStyle/>
          <a:p>
            <a:pPr eaLnBrk="0" hangingPunct="0">
              <a:spcBef>
                <a:spcPct val="20000"/>
              </a:spcBef>
            </a:pPr>
            <a:r>
              <a:rPr lang="es-ES" sz="2800" b="1" dirty="0">
                <a:solidFill>
                  <a:srgbClr val="003399"/>
                </a:solidFill>
                <a:latin typeface="Myriad Pro"/>
                <a:ea typeface="ＭＳ Ｐゴシック" charset="-128"/>
              </a:rPr>
              <a:t>Juventudes en el Camino hacia la Paz y Seguridad II</a:t>
            </a:r>
          </a:p>
        </p:txBody>
      </p:sp>
      <p:sp>
        <p:nvSpPr>
          <p:cNvPr id="3" name="Freeform 2">
            <a:extLst>
              <a:ext uri="{FF2B5EF4-FFF2-40B4-BE49-F238E27FC236}">
                <a16:creationId xmlns:a16="http://schemas.microsoft.com/office/drawing/2014/main" id="{0ACE2D3E-9E69-133E-31BB-9AFF1440E14D}"/>
              </a:ext>
            </a:extLst>
          </p:cNvPr>
          <p:cNvSpPr/>
          <p:nvPr/>
        </p:nvSpPr>
        <p:spPr>
          <a:xfrm>
            <a:off x="457200" y="1549052"/>
            <a:ext cx="7543800" cy="5004148"/>
          </a:xfrm>
          <a:custGeom>
            <a:avLst/>
            <a:gdLst/>
            <a:ahLst/>
            <a:cxnLst/>
            <a:rect l="l" t="t" r="r" b="b"/>
            <a:pathLst>
              <a:path w="15064463" h="9472352">
                <a:moveTo>
                  <a:pt x="0" y="0"/>
                </a:moveTo>
                <a:lnTo>
                  <a:pt x="15064463" y="0"/>
                </a:lnTo>
                <a:lnTo>
                  <a:pt x="15064463" y="9472351"/>
                </a:lnTo>
                <a:lnTo>
                  <a:pt x="0" y="9472351"/>
                </a:lnTo>
                <a:lnTo>
                  <a:pt x="0" y="0"/>
                </a:lnTo>
                <a:close/>
              </a:path>
            </a:pathLst>
          </a:custGeom>
          <a:blipFill>
            <a:blip r:embed="rId3"/>
            <a:stretch>
              <a:fillRect/>
            </a:stretch>
          </a:blipFill>
        </p:spPr>
        <p:txBody>
          <a:bodyPr/>
          <a:lstStyle/>
          <a:p>
            <a:endParaRPr lang="es-ES"/>
          </a:p>
        </p:txBody>
      </p:sp>
    </p:spTree>
    <p:extLst>
      <p:ext uri="{BB962C8B-B14F-4D97-AF65-F5344CB8AC3E}">
        <p14:creationId xmlns:p14="http://schemas.microsoft.com/office/powerpoint/2010/main" val="1674119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2845B51-369C-D64E-6007-469A055A3E05}"/>
              </a:ext>
            </a:extLst>
          </p:cNvPr>
          <p:cNvSpPr>
            <a:spLocks noGrp="1"/>
          </p:cNvSpPr>
          <p:nvPr>
            <p:ph type="body" sz="quarter" idx="17"/>
          </p:nvPr>
        </p:nvSpPr>
        <p:spPr/>
        <p:txBody>
          <a:bodyPr/>
          <a:lstStyle/>
          <a:p>
            <a:r>
              <a:rPr lang="es-ES" dirty="0"/>
              <a:t>Conceptos básicos</a:t>
            </a:r>
          </a:p>
        </p:txBody>
      </p:sp>
      <p:graphicFrame>
        <p:nvGraphicFramePr>
          <p:cNvPr id="7" name="Diagrama 6">
            <a:extLst>
              <a:ext uri="{FF2B5EF4-FFF2-40B4-BE49-F238E27FC236}">
                <a16:creationId xmlns:a16="http://schemas.microsoft.com/office/drawing/2014/main" id="{FA6155E7-7F1E-D493-C5F9-9994AC11A660}"/>
              </a:ext>
            </a:extLst>
          </p:cNvPr>
          <p:cNvGraphicFramePr/>
          <p:nvPr>
            <p:extLst>
              <p:ext uri="{D42A27DB-BD31-4B8C-83A1-F6EECF244321}">
                <p14:modId xmlns:p14="http://schemas.microsoft.com/office/powerpoint/2010/main" val="3293137465"/>
              </p:ext>
            </p:extLst>
          </p:nvPr>
        </p:nvGraphicFramePr>
        <p:xfrm>
          <a:off x="533400" y="2133600"/>
          <a:ext cx="65532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885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39E11A11-AB17-97C5-4DDB-7E57783A02B5}"/>
              </a:ext>
            </a:extLst>
          </p:cNvPr>
          <p:cNvSpPr>
            <a:spLocks noGrp="1"/>
          </p:cNvSpPr>
          <p:nvPr>
            <p:ph type="body" sz="quarter" idx="17"/>
          </p:nvPr>
        </p:nvSpPr>
        <p:spPr>
          <a:xfrm>
            <a:off x="483140" y="914400"/>
            <a:ext cx="6553200" cy="990600"/>
          </a:xfrm>
        </p:spPr>
        <p:txBody>
          <a:bodyPr/>
          <a:lstStyle/>
          <a:p>
            <a:r>
              <a:rPr lang="es-ES" dirty="0"/>
              <a:t>Enfoques y principios transversales en la aplicación de la perspectiva JPS</a:t>
            </a:r>
          </a:p>
          <a:p>
            <a:endParaRPr lang="es-ES" dirty="0"/>
          </a:p>
        </p:txBody>
      </p:sp>
      <p:graphicFrame>
        <p:nvGraphicFramePr>
          <p:cNvPr id="6" name="Diagrama 5">
            <a:extLst>
              <a:ext uri="{FF2B5EF4-FFF2-40B4-BE49-F238E27FC236}">
                <a16:creationId xmlns:a16="http://schemas.microsoft.com/office/drawing/2014/main" id="{89CE9EB0-BA67-F4C5-1B7A-720C0FD05BFA}"/>
              </a:ext>
            </a:extLst>
          </p:cNvPr>
          <p:cNvGraphicFramePr/>
          <p:nvPr>
            <p:extLst>
              <p:ext uri="{D42A27DB-BD31-4B8C-83A1-F6EECF244321}">
                <p14:modId xmlns:p14="http://schemas.microsoft.com/office/powerpoint/2010/main" val="2713335762"/>
              </p:ext>
            </p:extLst>
          </p:nvPr>
        </p:nvGraphicFramePr>
        <p:xfrm>
          <a:off x="533400" y="2133600"/>
          <a:ext cx="65532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3271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29E94264-80D7-0502-43DC-98957578B7ED}"/>
              </a:ext>
            </a:extLst>
          </p:cNvPr>
          <p:cNvSpPr>
            <a:spLocks noGrp="1"/>
          </p:cNvSpPr>
          <p:nvPr>
            <p:ph type="body" sz="quarter" idx="17"/>
          </p:nvPr>
        </p:nvSpPr>
        <p:spPr/>
        <p:txBody>
          <a:bodyPr/>
          <a:lstStyle/>
          <a:p>
            <a:r>
              <a:rPr lang="es-ES" dirty="0"/>
              <a:t>Relevancia de la perspectiva de JPS</a:t>
            </a:r>
          </a:p>
        </p:txBody>
      </p:sp>
      <p:graphicFrame>
        <p:nvGraphicFramePr>
          <p:cNvPr id="4" name="Diagrama 3">
            <a:extLst>
              <a:ext uri="{FF2B5EF4-FFF2-40B4-BE49-F238E27FC236}">
                <a16:creationId xmlns:a16="http://schemas.microsoft.com/office/drawing/2014/main" id="{89B66AE9-1AAF-0949-9ED2-187D7DDFC4CB}"/>
              </a:ext>
            </a:extLst>
          </p:cNvPr>
          <p:cNvGraphicFramePr/>
          <p:nvPr>
            <p:extLst>
              <p:ext uri="{D42A27DB-BD31-4B8C-83A1-F6EECF244321}">
                <p14:modId xmlns:p14="http://schemas.microsoft.com/office/powerpoint/2010/main" val="1980732164"/>
              </p:ext>
            </p:extLst>
          </p:nvPr>
        </p:nvGraphicFramePr>
        <p:xfrm>
          <a:off x="533400" y="2133600"/>
          <a:ext cx="65532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2268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225D0B29-6769-AB5D-2F7D-B07F77B0A888}"/>
              </a:ext>
            </a:extLst>
          </p:cNvPr>
          <p:cNvSpPr>
            <a:spLocks noGrp="1"/>
          </p:cNvSpPr>
          <p:nvPr>
            <p:ph type="body" sz="quarter" idx="17"/>
          </p:nvPr>
        </p:nvSpPr>
        <p:spPr>
          <a:xfrm>
            <a:off x="533400" y="533400"/>
            <a:ext cx="6553200" cy="1447800"/>
          </a:xfrm>
        </p:spPr>
        <p:txBody>
          <a:bodyPr/>
          <a:lstStyle/>
          <a:p>
            <a:r>
              <a:rPr lang="es-ES" sz="2400" dirty="0"/>
              <a:t>Herramienta 1: </a:t>
            </a:r>
          </a:p>
          <a:p>
            <a:r>
              <a:rPr lang="es-ES" sz="2400" dirty="0"/>
              <a:t>Análisis del contexto</a:t>
            </a:r>
          </a:p>
          <a:p>
            <a:r>
              <a:rPr lang="es-ES" sz="2400" dirty="0"/>
              <a:t>a través de la perspectiva de JPS</a:t>
            </a:r>
            <a:endParaRPr lang="es-ES" dirty="0"/>
          </a:p>
          <a:p>
            <a:endParaRPr lang="es-ES" dirty="0"/>
          </a:p>
        </p:txBody>
      </p:sp>
      <p:graphicFrame>
        <p:nvGraphicFramePr>
          <p:cNvPr id="9" name="Diagrama 8">
            <a:extLst>
              <a:ext uri="{FF2B5EF4-FFF2-40B4-BE49-F238E27FC236}">
                <a16:creationId xmlns:a16="http://schemas.microsoft.com/office/drawing/2014/main" id="{3D58621B-B2B4-B24E-C4CE-1780A812C662}"/>
              </a:ext>
            </a:extLst>
          </p:cNvPr>
          <p:cNvGraphicFramePr/>
          <p:nvPr>
            <p:extLst>
              <p:ext uri="{D42A27DB-BD31-4B8C-83A1-F6EECF244321}">
                <p14:modId xmlns:p14="http://schemas.microsoft.com/office/powerpoint/2010/main" val="82021668"/>
              </p:ext>
            </p:extLst>
          </p:nvPr>
        </p:nvGraphicFramePr>
        <p:xfrm>
          <a:off x="533400" y="2133600"/>
          <a:ext cx="65532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998709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C2259E1-A4C6-6AA3-449B-BB57F6A4A97D}"/>
              </a:ext>
            </a:extLst>
          </p:cNvPr>
          <p:cNvSpPr>
            <a:spLocks noGrp="1"/>
          </p:cNvSpPr>
          <p:nvPr>
            <p:ph type="body" sz="quarter" idx="17"/>
          </p:nvPr>
        </p:nvSpPr>
        <p:spPr>
          <a:xfrm>
            <a:off x="533400" y="914400"/>
            <a:ext cx="6553200" cy="990600"/>
          </a:xfrm>
        </p:spPr>
        <p:txBody>
          <a:bodyPr/>
          <a:lstStyle/>
          <a:p>
            <a:r>
              <a:rPr lang="es-ES" sz="2400" dirty="0"/>
              <a:t>Política Pública </a:t>
            </a:r>
          </a:p>
          <a:p>
            <a:r>
              <a:rPr lang="es-ES" sz="2400" dirty="0"/>
              <a:t>de la Persona Joven en Costa Rica</a:t>
            </a:r>
          </a:p>
        </p:txBody>
      </p:sp>
      <p:graphicFrame>
        <p:nvGraphicFramePr>
          <p:cNvPr id="4" name="Diagrama 3">
            <a:extLst>
              <a:ext uri="{FF2B5EF4-FFF2-40B4-BE49-F238E27FC236}">
                <a16:creationId xmlns:a16="http://schemas.microsoft.com/office/drawing/2014/main" id="{8721E66E-2614-C351-E415-5573AB2A50A7}"/>
              </a:ext>
            </a:extLst>
          </p:cNvPr>
          <p:cNvGraphicFramePr/>
          <p:nvPr>
            <p:extLst>
              <p:ext uri="{D42A27DB-BD31-4B8C-83A1-F6EECF244321}">
                <p14:modId xmlns:p14="http://schemas.microsoft.com/office/powerpoint/2010/main" val="1020257320"/>
              </p:ext>
            </p:extLst>
          </p:nvPr>
        </p:nvGraphicFramePr>
        <p:xfrm>
          <a:off x="533400" y="2362200"/>
          <a:ext cx="65532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9906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833BE97-A636-1CE8-E085-F193E81D1807}"/>
              </a:ext>
            </a:extLst>
          </p:cNvPr>
          <p:cNvSpPr>
            <a:spLocks noGrp="1"/>
          </p:cNvSpPr>
          <p:nvPr>
            <p:ph type="body" sz="quarter" idx="17"/>
          </p:nvPr>
        </p:nvSpPr>
        <p:spPr>
          <a:xfrm>
            <a:off x="533400" y="914400"/>
            <a:ext cx="6553200" cy="1219200"/>
          </a:xfrm>
        </p:spPr>
        <p:txBody>
          <a:bodyPr/>
          <a:lstStyle/>
          <a:p>
            <a:r>
              <a:rPr lang="es-ES" sz="2400" dirty="0"/>
              <a:t>Herramienta 2: </a:t>
            </a:r>
          </a:p>
          <a:p>
            <a:r>
              <a:rPr lang="es-ES" sz="2400" dirty="0"/>
              <a:t>Definición del marco orientador de la acción en materia de JPS</a:t>
            </a:r>
          </a:p>
          <a:p>
            <a:endParaRPr lang="es-ES" dirty="0"/>
          </a:p>
        </p:txBody>
      </p:sp>
      <p:graphicFrame>
        <p:nvGraphicFramePr>
          <p:cNvPr id="8" name="Diagrama 7">
            <a:extLst>
              <a:ext uri="{FF2B5EF4-FFF2-40B4-BE49-F238E27FC236}">
                <a16:creationId xmlns:a16="http://schemas.microsoft.com/office/drawing/2014/main" id="{5D9560F6-A404-5AB3-DD44-74A57618912D}"/>
              </a:ext>
            </a:extLst>
          </p:cNvPr>
          <p:cNvGraphicFramePr/>
          <p:nvPr>
            <p:extLst>
              <p:ext uri="{D42A27DB-BD31-4B8C-83A1-F6EECF244321}">
                <p14:modId xmlns:p14="http://schemas.microsoft.com/office/powerpoint/2010/main" val="592826415"/>
              </p:ext>
            </p:extLst>
          </p:nvPr>
        </p:nvGraphicFramePr>
        <p:xfrm>
          <a:off x="533400" y="2133600"/>
          <a:ext cx="6553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2494179"/>
      </p:ext>
    </p:extLst>
  </p:cSld>
  <p:clrMapOvr>
    <a:masterClrMapping/>
  </p:clrMapOvr>
</p:sld>
</file>

<file path=ppt/theme/theme1.xml><?xml version="1.0" encoding="utf-8"?>
<a:theme xmlns:a="http://schemas.openxmlformats.org/drawingml/2006/main" name="UNDPpptFormat_E">
  <a:themeElements>
    <a:clrScheme name="UNDPpptFormat_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NDPpptFormat_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339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339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UNDPpptFormat_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DPpptFormat_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DPpptFormat_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DPpptFormat_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DPpptFormat_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DPpptFormat_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DPpptFormat_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UNDPpptFormat_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Description0 xmlns="62f0073b-7eff-4593-94c2-d8e359bedc05">PowerPoint Template</Description0>
    <Language xmlns="62f0073b-7eff-4593-94c2-d8e359bedc05">Spanish</Language>
    <_dlc_DocId xmlns="059678d3-0933-4798-85ce-4e8030ba05bc">UNITPB-86-419</_dlc_DocId>
    <_dlc_DocIdUrl xmlns="059678d3-0933-4798-85ce-4e8030ba05bc">
      <Url>https://intranet.undp.org/unit/pb/communicate/tagline/_layouts/DocIdRedir.aspx?ID=UNITPB-86-419</Url>
      <Description>UNITPB-86-419</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C1228049EB6A0D40A488D2E566DA2343" ma:contentTypeVersion="2" ma:contentTypeDescription="Create a new document." ma:contentTypeScope="" ma:versionID="f91dbb770e85530699856e930721dc2d">
  <xsd:schema xmlns:xsd="http://www.w3.org/2001/XMLSchema" xmlns:xs="http://www.w3.org/2001/XMLSchema" xmlns:p="http://schemas.microsoft.com/office/2006/metadata/properties" xmlns:ns2="62f0073b-7eff-4593-94c2-d8e359bedc05" xmlns:ns3="059678d3-0933-4798-85ce-4e8030ba05bc" targetNamespace="http://schemas.microsoft.com/office/2006/metadata/properties" ma:root="true" ma:fieldsID="af1fa1b20360331c9273186c903333d0" ns2:_="" ns3:_="">
    <xsd:import namespace="62f0073b-7eff-4593-94c2-d8e359bedc05"/>
    <xsd:import namespace="059678d3-0933-4798-85ce-4e8030ba05bc"/>
    <xsd:element name="properties">
      <xsd:complexType>
        <xsd:sequence>
          <xsd:element name="documentManagement">
            <xsd:complexType>
              <xsd:all>
                <xsd:element ref="ns2:Language"/>
                <xsd:element ref="ns2:Description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f0073b-7eff-4593-94c2-d8e359bedc05" elementFormDefault="qualified">
    <xsd:import namespace="http://schemas.microsoft.com/office/2006/documentManagement/types"/>
    <xsd:import namespace="http://schemas.microsoft.com/office/infopath/2007/PartnerControls"/>
    <xsd:element name="Language" ma:index="8" ma:displayName="Language" ma:format="Dropdown" ma:internalName="Language">
      <xsd:simpleType>
        <xsd:restriction base="dms:Choice">
          <xsd:enumeration value="Arabic"/>
          <xsd:enumeration value="Chinese"/>
          <xsd:enumeration value="English"/>
          <xsd:enumeration value="French"/>
          <xsd:enumeration value="Russian"/>
          <xsd:enumeration value="Spanish"/>
          <xsd:enumeration value="Portuguese"/>
        </xsd:restriction>
      </xsd:simpleType>
    </xsd:element>
    <xsd:element name="Description0" ma:index="9" ma:displayName="Description" ma:format="Dropdown" ma:internalName="Description0">
      <xsd:simpleType>
        <xsd:restriction base="dms:Choice">
          <xsd:enumeration value="Logo with tagline"/>
          <xsd:enumeration value="50th Anniversary Logo"/>
          <xsd:enumeration value="By2030"/>
          <xsd:enumeration value="Myriad Pro fonts – for PC and MAC"/>
          <xsd:enumeration value="PowerPoint Template"/>
          <xsd:enumeration value="UNDP Pull-up Banners"/>
          <xsd:enumeration value="UNDP Editorial Style Manual"/>
          <xsd:enumeration value="UNDP Promotional items"/>
          <xsd:enumeration value="Press Releases and Media Advisories"/>
          <xsd:enumeration value="Fast Facts and UNDP Results template"/>
          <xsd:enumeration value="UNDP stationery"/>
          <xsd:enumeration value="UNDP boilerplate text"/>
          <xsd:enumeration value="Promotional items"/>
          <xsd:enumeration value="UNDP business cards and e-signature"/>
          <xsd:enumeration value="Font"/>
          <xsd:enumeration value="Policy on logo and tagline use"/>
          <xsd:enumeration value="UN Emblem"/>
          <xsd:enumeration value="UNDP Brand Manual"/>
          <xsd:enumeration value="UNDP CO Toolkit on EU Visibility"/>
          <xsd:enumeration value="Photography Guidelines"/>
          <xsd:enumeration value="Corporate Posters"/>
          <xsd:enumeration value="RBAS Booklets"/>
          <xsd:enumeration value="UNDP People and Planet - LOGO"/>
          <xsd:enumeration value="SDG Posters"/>
          <xsd:enumeration value="SDG Icons"/>
          <xsd:enumeration value="SDG Branding Guidelines"/>
          <xsd:enumeration value="Social Media Documents"/>
          <xsd:enumeration value="UNDP Publications and Copyright Policy"/>
          <xsd:enumeration value="Communications Training Presentations"/>
          <xsd:enumeration value="UNDP Policy-Partnerships and Communications Strategy and Action Plan"/>
          <xsd:enumeration value="Donor Visibility Guidance"/>
          <xsd:enumeration value="Annual Report 2017"/>
        </xsd:restriction>
      </xsd:simpleType>
    </xsd:element>
  </xsd:schema>
  <xsd:schema xmlns:xsd="http://www.w3.org/2001/XMLSchema" xmlns:xs="http://www.w3.org/2001/XMLSchema" xmlns:dms="http://schemas.microsoft.com/office/2006/documentManagement/types" xmlns:pc="http://schemas.microsoft.com/office/infopath/2007/PartnerControls" targetNamespace="059678d3-0933-4798-85ce-4e8030ba05bc"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6E0334-3AC3-46F9-8DA6-48E53CB981CB}">
  <ds:schemaRefs>
    <ds:schemaRef ds:uri="http://schemas.microsoft.com/sharepoint/events"/>
  </ds:schemaRefs>
</ds:datastoreItem>
</file>

<file path=customXml/itemProps2.xml><?xml version="1.0" encoding="utf-8"?>
<ds:datastoreItem xmlns:ds="http://schemas.openxmlformats.org/officeDocument/2006/customXml" ds:itemID="{730A4384-E20D-4AF2-8762-32FCC4AF0EDA}">
  <ds:schemaRefs>
    <ds:schemaRef ds:uri="http://schemas.microsoft.com/office/2006/metadata/properties"/>
    <ds:schemaRef ds:uri="http://schemas.microsoft.com/office/infopath/2007/PartnerControls"/>
    <ds:schemaRef ds:uri="62f0073b-7eff-4593-94c2-d8e359bedc05"/>
    <ds:schemaRef ds:uri="059678d3-0933-4798-85ce-4e8030ba05bc"/>
  </ds:schemaRefs>
</ds:datastoreItem>
</file>

<file path=customXml/itemProps3.xml><?xml version="1.0" encoding="utf-8"?>
<ds:datastoreItem xmlns:ds="http://schemas.openxmlformats.org/officeDocument/2006/customXml" ds:itemID="{E995BF71-5740-48A1-A40F-2C066643CC82}">
  <ds:schemaRefs>
    <ds:schemaRef ds:uri="http://schemas.microsoft.com/sharepoint/v3/contenttype/forms"/>
  </ds:schemaRefs>
</ds:datastoreItem>
</file>

<file path=customXml/itemProps4.xml><?xml version="1.0" encoding="utf-8"?>
<ds:datastoreItem xmlns:ds="http://schemas.openxmlformats.org/officeDocument/2006/customXml" ds:itemID="{17CDD440-4EA5-4B80-B2F5-A6047952F0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f0073b-7eff-4593-94c2-d8e359bedc05"/>
    <ds:schemaRef ds:uri="059678d3-0933-4798-85ce-4e8030ba05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22320</TotalTime>
  <Words>1964</Words>
  <Application>Microsoft Macintosh PowerPoint</Application>
  <PresentationFormat>Presentación en pantalla (4:3)</PresentationFormat>
  <Paragraphs>132</Paragraphs>
  <Slides>11</Slides>
  <Notes>10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Arial</vt:lpstr>
      <vt:lpstr>ArialMT</vt:lpstr>
      <vt:lpstr>Calibri</vt:lpstr>
      <vt:lpstr>Myriad Pro</vt:lpstr>
      <vt:lpstr>Roboto</vt:lpstr>
      <vt:lpstr>Times New Roman</vt:lpstr>
      <vt:lpstr>UNDPpptFormat_E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UNDP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Spanish, blank</dc:title>
  <dc:creator>DC191NP</dc:creator>
  <cp:lastModifiedBy>Monica Prieto</cp:lastModifiedBy>
  <cp:revision>224</cp:revision>
  <cp:lastPrinted>2023-03-22T19:05:27Z</cp:lastPrinted>
  <dcterms:created xsi:type="dcterms:W3CDTF">2011-06-27T14:19:05Z</dcterms:created>
  <dcterms:modified xsi:type="dcterms:W3CDTF">2023-11-24T16:10:21Z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0x010100C1228049EB6A0D40A488D2E566DA2343</vt:lpwstr>
  </property>
  <property fmtid="{D5CDD505-2E9C-101B-9397-08002B2CF9AE}" pid="3" name="_dlc_DocIdItemGuid">
    <vt:lpwstr>48e0679b-07c4-4c1e-bf51-a640eefa9b3a</vt:lpwstr>
  </property>
</Properties>
</file>